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sldIdLst>
    <p:sldId id="279" r:id="rId4"/>
    <p:sldId id="270" r:id="rId6"/>
    <p:sldId id="272" r:id="rId7"/>
    <p:sldId id="274" r:id="rId8"/>
    <p:sldId id="273" r:id="rId9"/>
    <p:sldId id="281" r:id="rId10"/>
    <p:sldId id="284" r:id="rId11"/>
    <p:sldId id="286" r:id="rId12"/>
    <p:sldId id="287" r:id="rId13"/>
    <p:sldId id="289" r:id="rId14"/>
    <p:sldId id="278" r:id="rId15"/>
    <p:sldId id="28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39A5F825-9C29-43CC-BB96-80A60E9689F0}"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39A5F825-9C29-43CC-BB96-80A60E9689F0}"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dirty="0">
              <a:solidFill>
                <a:schemeClr val="accent1">
                  <a:lumMod val="75000"/>
                </a:schemeClr>
              </a:solidFill>
            </a:endParaRPr>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image" Target="../media/image1.png"/><Relationship Id="rId2" Type="http://schemas.openxmlformats.org/officeDocument/2006/relationships/tags" Target="../tags/tag5.xml"/><Relationship Id="rId11" Type="http://schemas.openxmlformats.org/officeDocument/2006/relationships/tags" Target="../tags/tag13.xml"/><Relationship Id="rId10" Type="http://schemas.openxmlformats.org/officeDocument/2006/relationships/tags" Target="../tags/tag12.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image" Target="../media/image2.jpeg"/><Relationship Id="rId2" Type="http://schemas.openxmlformats.org/officeDocument/2006/relationships/tags" Target="../tags/tag23.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43.xml"/><Relationship Id="rId8" Type="http://schemas.openxmlformats.org/officeDocument/2006/relationships/tags" Target="../tags/tag42.xml"/><Relationship Id="rId7" Type="http://schemas.openxmlformats.org/officeDocument/2006/relationships/tags" Target="../tags/tag41.xml"/><Relationship Id="rId6" Type="http://schemas.openxmlformats.org/officeDocument/2006/relationships/tags" Target="../tags/tag40.xml"/><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66.xml"/><Relationship Id="rId8" Type="http://schemas.openxmlformats.org/officeDocument/2006/relationships/tags" Target="../tags/tag65.xml"/><Relationship Id="rId7" Type="http://schemas.openxmlformats.org/officeDocument/2006/relationships/tags" Target="../tags/tag64.xml"/><Relationship Id="rId6" Type="http://schemas.openxmlformats.org/officeDocument/2006/relationships/tags" Target="../tags/tag63.xml"/><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image" Target="../media/image3.jpeg"/><Relationship Id="rId2" Type="http://schemas.openxmlformats.org/officeDocument/2006/relationships/tags" Target="../tags/tag60.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6000" y="394405"/>
            <a:ext cx="10800000" cy="792000"/>
          </a:xfrm>
        </p:spPr>
        <p:txBody>
          <a:bodyPr/>
          <a:lstStyle>
            <a:lvl1pPr algn="ctr">
              <a:defRPr sz="3200">
                <a:solidFill>
                  <a:schemeClr val="tx1">
                    <a:lumMod val="85000"/>
                    <a:lumOff val="15000"/>
                  </a:schemeClr>
                </a:solidFill>
                <a:latin typeface="+mj-lt"/>
              </a:defRPr>
            </a:lvl1pPr>
          </a:lstStyle>
          <a:p>
            <a:r>
              <a:rPr lang="en-US" dirty="0"/>
              <a:t>Click to add title</a:t>
            </a:r>
            <a:endParaRPr lang="en-US" dirty="0"/>
          </a:p>
        </p:txBody>
      </p:sp>
      <p:sp>
        <p:nvSpPr>
          <p:cNvPr id="3" name="日期占位符 2"/>
          <p:cNvSpPr>
            <a:spLocks noGrp="1"/>
          </p:cNvSpPr>
          <p:nvPr>
            <p:ph type="dt" sz="half" idx="10"/>
            <p:custDataLst>
              <p:tags r:id="rId3"/>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5"/>
            </p:custDataLst>
          </p:nvPr>
        </p:nvSpPr>
        <p:spPr/>
        <p:txBody>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pic>
        <p:nvPicPr>
          <p:cNvPr id="7" name="图片 6" descr="电脑的屏幕&#10;&#10;描述已自动生成"/>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p:cNvSpPr/>
          <p:nvPr userDrawn="1">
            <p:custDataLst>
              <p:tags r:id="rId4"/>
            </p:custDataLst>
          </p:nvPr>
        </p:nvSpPr>
        <p:spPr>
          <a:xfrm>
            <a:off x="0" y="0"/>
            <a:ext cx="12192000" cy="6858000"/>
          </a:xfrm>
          <a:prstGeom prst="rect">
            <a:avLst/>
          </a:prstGeom>
          <a:gradFill flip="none" rotWithShape="1">
            <a:gsLst>
              <a:gs pos="0">
                <a:schemeClr val="accent2">
                  <a:lumMod val="50000"/>
                </a:schemeClr>
              </a:gs>
              <a:gs pos="43000">
                <a:schemeClr val="accent2">
                  <a:lumMod val="50000"/>
                  <a:alpha val="2500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algn="ctr"/>
            <a:endParaRPr lang="en-US" dirty="0">
              <a:latin typeface="Arial" panose="020B0604020202020204" pitchFamily="34" charset="0"/>
              <a:sym typeface="Arial" panose="020B0604020202020204" pitchFamily="34" charset="0"/>
            </a:endParaRPr>
          </a:p>
        </p:txBody>
      </p:sp>
      <p:sp>
        <p:nvSpPr>
          <p:cNvPr id="9" name="矩形 8"/>
          <p:cNvSpPr/>
          <p:nvPr userDrawn="1">
            <p:custDataLst>
              <p:tags r:id="rId5"/>
            </p:custDataLst>
          </p:nvPr>
        </p:nvSpPr>
        <p:spPr>
          <a:xfrm flipV="1">
            <a:off x="271462" y="366712"/>
            <a:ext cx="11649076" cy="6210301"/>
          </a:xfrm>
          <a:prstGeom prst="rect">
            <a:avLst/>
          </a:prstGeom>
          <a:noFill/>
          <a:ln>
            <a:gradFill>
              <a:gsLst>
                <a:gs pos="0">
                  <a:schemeClr val="accent1">
                    <a:lumMod val="20000"/>
                    <a:lumOff val="80000"/>
                    <a:alpha val="20000"/>
                  </a:schemeClr>
                </a:gs>
                <a:gs pos="34000">
                  <a:schemeClr val="accent2">
                    <a:alpha val="0"/>
                  </a:schemeClr>
                </a:gs>
              </a:gsLst>
              <a:lin ang="7800000" scaled="0"/>
            </a:gradFill>
          </a:ln>
          <a:effectLst>
            <a:outerShdw blurRad="330200" dist="38100" dir="5400000" algn="t" rotWithShape="0">
              <a:schemeClr val="tx1">
                <a:alpha val="2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algn="ctr"/>
            <a:endParaRPr lang="en-US" dirty="0">
              <a:latin typeface="Arial" panose="020B0604020202020204" pitchFamily="34" charset="0"/>
              <a:sym typeface="Arial" panose="020B0604020202020204" pitchFamily="34" charset="0"/>
            </a:endParaRPr>
          </a:p>
        </p:txBody>
      </p:sp>
      <p:sp>
        <p:nvSpPr>
          <p:cNvPr id="2" name="标题 1"/>
          <p:cNvSpPr>
            <a:spLocks noGrp="1"/>
          </p:cNvSpPr>
          <p:nvPr userDrawn="1">
            <p:ph type="ctrTitle" hasCustomPrompt="1"/>
            <p:custDataLst>
              <p:tags r:id="rId6"/>
            </p:custDataLst>
          </p:nvPr>
        </p:nvSpPr>
        <p:spPr>
          <a:xfrm>
            <a:off x="1163955" y="523875"/>
            <a:ext cx="6628130" cy="3411855"/>
          </a:xfrm>
        </p:spPr>
        <p:txBody>
          <a:bodyPr wrap="square" anchor="b">
            <a:normAutofit/>
          </a:bodyPr>
          <a:lstStyle>
            <a:lvl1pPr marL="0" indent="0" algn="l" eaLnBrk="1" fontAlgn="auto" latinLnBrk="0" hangingPunct="1">
              <a:lnSpc>
                <a:spcPct val="100000"/>
              </a:lnSpc>
              <a:defRPr sz="4800">
                <a:solidFill>
                  <a:schemeClr val="lt1">
                    <a:lumMod val="100000"/>
                  </a:schemeClr>
                </a:solidFill>
                <a:latin typeface="+mj-lt"/>
                <a:sym typeface="+mj-ea"/>
              </a:defRPr>
            </a:lvl1pPr>
          </a:lstStyle>
          <a:p>
            <a:r>
              <a:rPr lang="en-US" dirty="0">
                <a:latin typeface="+mj-lt"/>
              </a:rPr>
              <a:t>Click to add title</a:t>
            </a:r>
            <a:endParaRPr lang="en-US" dirty="0"/>
          </a:p>
        </p:txBody>
      </p:sp>
      <p:sp>
        <p:nvSpPr>
          <p:cNvPr id="4" name="日期占位符 3"/>
          <p:cNvSpPr>
            <a:spLocks noGrp="1"/>
          </p:cNvSpPr>
          <p:nvPr userDrawn="1">
            <p:ph type="dt" sz="half" idx="10"/>
            <p:custDataLst>
              <p:tags r:id="rId7"/>
            </p:custDataLst>
          </p:nvPr>
        </p:nvSpPr>
        <p:spPr/>
        <p:txBody>
          <a:bodyPr wrap="square">
            <a:noAutofit/>
          </a:bodyPr>
          <a:lstStyle>
            <a:lvl1pPr>
              <a:defRPr>
                <a:latin typeface="+mn-lt"/>
                <a:sym typeface="+mn-lt"/>
              </a:defRPr>
            </a:lvl1pPr>
          </a:lstStyle>
          <a:p>
            <a:r>
              <a:rPr lang="en-US"/>
              <a:t>Date Area</a:t>
            </a:r>
            <a:endParaRPr lang="en-US"/>
          </a:p>
        </p:txBody>
      </p:sp>
      <p:sp>
        <p:nvSpPr>
          <p:cNvPr id="5" name="页脚占位符 4"/>
          <p:cNvSpPr>
            <a:spLocks noGrp="1"/>
          </p:cNvSpPr>
          <p:nvPr userDrawn="1">
            <p:ph type="ftr" sz="quarter" idx="11"/>
            <p:custDataLst>
              <p:tags r:id="rId8"/>
            </p:custDataLst>
          </p:nvPr>
        </p:nvSpPr>
        <p:spPr/>
        <p:txBody>
          <a:bodyPr>
            <a:noAutofit/>
          </a:bodyPr>
          <a:lstStyle>
            <a:lvl1pPr>
              <a:defRPr>
                <a:latin typeface="Arial" panose="020B0604020202020204" pitchFamily="34" charset="0"/>
                <a:sym typeface="Arial" panose="020B0604020202020204" pitchFamily="34" charset="0"/>
              </a:defRPr>
            </a:lvl1pPr>
          </a:lstStyle>
          <a:p>
            <a:endParaRPr lang="en-US" dirty="0"/>
          </a:p>
        </p:txBody>
      </p:sp>
      <p:sp>
        <p:nvSpPr>
          <p:cNvPr id="6" name="灯片编号占位符 5"/>
          <p:cNvSpPr>
            <a:spLocks noGrp="1"/>
          </p:cNvSpPr>
          <p:nvPr userDrawn="1">
            <p:ph type="sldNum" sz="quarter" idx="12"/>
            <p:custDataLst>
              <p:tags r:id="rId9"/>
            </p:custDataLst>
          </p:nvPr>
        </p:nvSpPr>
        <p:spPr>
          <a:xfrm>
            <a:off x="8610600" y="6356350"/>
            <a:ext cx="2743200" cy="365125"/>
          </a:xfrm>
        </p:spPr>
        <p:txBody>
          <a:bodyPr wrap="square">
            <a:noAutofit/>
          </a:bodyPr>
          <a:lstStyle>
            <a:lvl1pPr>
              <a:defRPr>
                <a:latin typeface="+mn-lt"/>
                <a:sym typeface="+mn-lt"/>
              </a:defRPr>
            </a:lvl1pPr>
          </a:lstStyle>
          <a:p>
            <a:fld id="{BE5F26B5-172A-4DC2-B0B7-181CFC56B87C}" type="slidenum">
              <a:rPr lang="en-US" smtClean="0"/>
            </a:fld>
            <a:endParaRPr lang="en-US"/>
          </a:p>
        </p:txBody>
      </p:sp>
      <p:sp>
        <p:nvSpPr>
          <p:cNvPr id="24" name="署名占位符 10"/>
          <p:cNvSpPr>
            <a:spLocks noGrp="1"/>
          </p:cNvSpPr>
          <p:nvPr userDrawn="1">
            <p:ph type="body" sz="quarter" idx="17" hasCustomPrompt="1"/>
            <p:custDataLst>
              <p:tags r:id="rId10"/>
            </p:custDataLst>
          </p:nvPr>
        </p:nvSpPr>
        <p:spPr>
          <a:xfrm>
            <a:off x="1163638" y="4553893"/>
            <a:ext cx="6628158" cy="1064352"/>
          </a:xfrm>
        </p:spPr>
        <p:txBody>
          <a:bodyPr wrap="square" anchor="t">
            <a:normAutofit/>
          </a:bodyPr>
          <a:lstStyle>
            <a:lvl1pPr marL="0" indent="0" algn="l">
              <a:lnSpc>
                <a:spcPct val="100000"/>
              </a:lnSpc>
              <a:buNone/>
              <a:defRPr sz="1400">
                <a:solidFill>
                  <a:schemeClr val="lt1">
                    <a:lumMod val="100000"/>
                  </a:schemeClr>
                </a:solidFill>
                <a:latin typeface="+mn-lt"/>
                <a:sym typeface="+mn-ea"/>
              </a:defRPr>
            </a:lvl1pPr>
          </a:lstStyle>
          <a:p>
            <a:pPr lvl="0"/>
            <a:r>
              <a:rPr lang="en-US">
                <a:latin typeface="+mn-lt"/>
              </a:rPr>
              <a:t>Click to add text</a:t>
            </a:r>
            <a:endParaRPr lang="en-US"/>
          </a:p>
        </p:txBody>
      </p:sp>
      <p:sp>
        <p:nvSpPr>
          <p:cNvPr id="15" name="矩形 14"/>
          <p:cNvSpPr/>
          <p:nvPr userDrawn="1">
            <p:custDataLst>
              <p:tags r:id="rId11"/>
            </p:custDataLst>
          </p:nvPr>
        </p:nvSpPr>
        <p:spPr>
          <a:xfrm>
            <a:off x="1163638" y="4304430"/>
            <a:ext cx="684000" cy="288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algn="l"/>
            <a:endParaRPr lang="en-US">
              <a:solidFill>
                <a:schemeClr val="accent1"/>
              </a:solidFill>
              <a:latin typeface="Arial" panose="020B0604020202020204" pitchFamily="34" charset="0"/>
              <a:sym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wrap="square" anchor="b" anchorCtr="0">
            <a:normAutofit/>
          </a:bodyPr>
          <a:lstStyle>
            <a:lvl1pPr algn="l">
              <a:defRPr>
                <a:latin typeface="+mj-lt"/>
                <a:sym typeface="+mj-ea"/>
              </a:defRPr>
            </a:lvl1pPr>
          </a:lstStyle>
          <a:p>
            <a:r>
              <a:rPr lang="en-US">
                <a:latin typeface="+mj-lt"/>
              </a:rPr>
              <a:t>Click to add title</a:t>
            </a:r>
            <a:endParaRPr lang="en-US"/>
          </a:p>
        </p:txBody>
      </p:sp>
      <p:sp>
        <p:nvSpPr>
          <p:cNvPr id="3" name="内容占位符 2"/>
          <p:cNvSpPr>
            <a:spLocks noGrp="1"/>
          </p:cNvSpPr>
          <p:nvPr>
            <p:ph idx="1" hasCustomPrompt="1"/>
            <p:custDataLst>
              <p:tags r:id="rId3"/>
            </p:custDataLst>
          </p:nvPr>
        </p:nvSpPr>
        <p:spPr/>
        <p:txBody>
          <a:bodyPr wrap="square">
            <a:normAutofit/>
          </a:bodyPr>
          <a:lstStyle>
            <a:lvl1pPr>
              <a:defRPr>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7" name="日期占位符 6"/>
          <p:cNvSpPr>
            <a:spLocks noGrp="1"/>
          </p:cNvSpPr>
          <p:nvPr>
            <p:ph type="dt" sz="half" idx="10"/>
            <p:custDataLst>
              <p:tags r:id="rId4"/>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8" name="页脚占位符 7"/>
          <p:cNvSpPr>
            <a:spLocks noGrp="1"/>
          </p:cNvSpPr>
          <p:nvPr>
            <p:ph type="ftr" sz="quarter" idx="11"/>
            <p:custDataLst>
              <p:tags r:id="rId5"/>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9" name="灯片编号占位符 8"/>
          <p:cNvSpPr>
            <a:spLocks noGrp="1"/>
          </p:cNvSpPr>
          <p:nvPr>
            <p:ph type="sldNum" sz="quarter" idx="12"/>
            <p:custDataLst>
              <p:tags r:id="rId6"/>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sp>
        <p:nvSpPr>
          <p:cNvPr id="4" name="矩形 3"/>
          <p:cNvSpPr/>
          <p:nvPr userDrawn="1">
            <p:custDataLst>
              <p:tags r:id="rId2"/>
            </p:custDataLst>
          </p:nvPr>
        </p:nvSpPr>
        <p:spPr>
          <a:xfrm>
            <a:off x="271462" y="452438"/>
            <a:ext cx="11649076" cy="6124575"/>
          </a:xfrm>
          <a:prstGeom prst="rect">
            <a:avLst/>
          </a:prstGeom>
          <a:solidFill>
            <a:schemeClr val="bg1"/>
          </a:solidFill>
          <a:ln>
            <a:noFill/>
          </a:ln>
          <a:effectLst>
            <a:outerShdw blurRad="330200" dist="38100" dir="5400000" algn="t" rotWithShape="0">
              <a:schemeClr val="tx1">
                <a:alpha val="2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algn="ctr"/>
            <a:endParaRPr lang="en-US" dirty="0">
              <a:latin typeface="Arial" panose="020B0604020202020204" pitchFamily="34" charset="0"/>
              <a:sym typeface="Arial" panose="020B0604020202020204" pitchFamily="34" charset="0"/>
            </a:endParaRPr>
          </a:p>
        </p:txBody>
      </p:sp>
      <p:sp>
        <p:nvSpPr>
          <p:cNvPr id="5" name="图形 3"/>
          <p:cNvSpPr/>
          <p:nvPr userDrawn="1">
            <p:custDataLst>
              <p:tags r:id="rId3"/>
            </p:custDataLst>
          </p:nvPr>
        </p:nvSpPr>
        <p:spPr>
          <a:xfrm>
            <a:off x="0" y="0"/>
            <a:ext cx="12192000" cy="3501234"/>
          </a:xfrm>
          <a:custGeom>
            <a:avLst/>
            <a:gdLst>
              <a:gd name="connsiteX0" fmla="*/ 0 w 12192000"/>
              <a:gd name="connsiteY0" fmla="*/ 2699336 h 4235386"/>
              <a:gd name="connsiteX1" fmla="*/ 0 w 12192000"/>
              <a:gd name="connsiteY1" fmla="*/ 0 h 4235386"/>
              <a:gd name="connsiteX2" fmla="*/ 12192000 w 12192000"/>
              <a:gd name="connsiteY2" fmla="*/ 0 h 4235386"/>
              <a:gd name="connsiteX3" fmla="*/ 12192000 w 12192000"/>
              <a:gd name="connsiteY3" fmla="*/ 2699336 h 4235386"/>
              <a:gd name="connsiteX4" fmla="*/ 6096000 w 12192000"/>
              <a:gd name="connsiteY4" fmla="*/ 4235386 h 4235386"/>
              <a:gd name="connsiteX5" fmla="*/ 0 w 12192000"/>
              <a:gd name="connsiteY5" fmla="*/ 2699336 h 4235386"/>
              <a:gd name="connsiteX0-1" fmla="*/ 0 w 12192000"/>
              <a:gd name="connsiteY0-2" fmla="*/ 2699336 h 4094834"/>
              <a:gd name="connsiteX1-3" fmla="*/ 0 w 12192000"/>
              <a:gd name="connsiteY1-4" fmla="*/ 0 h 4094834"/>
              <a:gd name="connsiteX2-5" fmla="*/ 12192000 w 12192000"/>
              <a:gd name="connsiteY2-6" fmla="*/ 0 h 4094834"/>
              <a:gd name="connsiteX3-7" fmla="*/ 12192000 w 12192000"/>
              <a:gd name="connsiteY3-8" fmla="*/ 2699336 h 4094834"/>
              <a:gd name="connsiteX4-9" fmla="*/ 6102395 w 12192000"/>
              <a:gd name="connsiteY4-10" fmla="*/ 4094834 h 4094834"/>
              <a:gd name="connsiteX5-11" fmla="*/ 0 w 12192000"/>
              <a:gd name="connsiteY5-12" fmla="*/ 2699336 h 4094834"/>
              <a:gd name="connsiteX0-13" fmla="*/ 0 w 12192000"/>
              <a:gd name="connsiteY0-14" fmla="*/ 2699336 h 4094834"/>
              <a:gd name="connsiteX1-15" fmla="*/ 0 w 12192000"/>
              <a:gd name="connsiteY1-16" fmla="*/ 0 h 4094834"/>
              <a:gd name="connsiteX2-17" fmla="*/ 12192000 w 12192000"/>
              <a:gd name="connsiteY2-18" fmla="*/ 0 h 4094834"/>
              <a:gd name="connsiteX3-19" fmla="*/ 12192000 w 12192000"/>
              <a:gd name="connsiteY3-20" fmla="*/ 2699336 h 4094834"/>
              <a:gd name="connsiteX4-21" fmla="*/ 6102395 w 12192000"/>
              <a:gd name="connsiteY4-22" fmla="*/ 4094834 h 4094834"/>
              <a:gd name="connsiteX5-23" fmla="*/ 0 w 12192000"/>
              <a:gd name="connsiteY5-24" fmla="*/ 2699336 h 4094834"/>
              <a:gd name="connsiteX0-25" fmla="*/ 0 w 12192000"/>
              <a:gd name="connsiteY0-26" fmla="*/ 2699336 h 4094834"/>
              <a:gd name="connsiteX1-27" fmla="*/ 0 w 12192000"/>
              <a:gd name="connsiteY1-28" fmla="*/ 0 h 4094834"/>
              <a:gd name="connsiteX2-29" fmla="*/ 12192000 w 12192000"/>
              <a:gd name="connsiteY2-30" fmla="*/ 0 h 4094834"/>
              <a:gd name="connsiteX3-31" fmla="*/ 12192000 w 12192000"/>
              <a:gd name="connsiteY3-32" fmla="*/ 2699336 h 4094834"/>
              <a:gd name="connsiteX4-33" fmla="*/ 6102395 w 12192000"/>
              <a:gd name="connsiteY4-34" fmla="*/ 4094834 h 4094834"/>
              <a:gd name="connsiteX5-35" fmla="*/ 0 w 12192000"/>
              <a:gd name="connsiteY5-36" fmla="*/ 2699336 h 4094834"/>
              <a:gd name="connsiteX0-37" fmla="*/ 0 w 12192000"/>
              <a:gd name="connsiteY0-38" fmla="*/ 2699336 h 4094834"/>
              <a:gd name="connsiteX1-39" fmla="*/ 0 w 12192000"/>
              <a:gd name="connsiteY1-40" fmla="*/ 0 h 4094834"/>
              <a:gd name="connsiteX2-41" fmla="*/ 12192000 w 12192000"/>
              <a:gd name="connsiteY2-42" fmla="*/ 0 h 4094834"/>
              <a:gd name="connsiteX3-43" fmla="*/ 12192000 w 12192000"/>
              <a:gd name="connsiteY3-44" fmla="*/ 2699336 h 4094834"/>
              <a:gd name="connsiteX4-45" fmla="*/ 6102395 w 12192000"/>
              <a:gd name="connsiteY4-46" fmla="*/ 4094834 h 4094834"/>
              <a:gd name="connsiteX5-47" fmla="*/ 0 w 12192000"/>
              <a:gd name="connsiteY5-48" fmla="*/ 2699336 h 4094834"/>
              <a:gd name="connsiteX0-49" fmla="*/ 0 w 12192000"/>
              <a:gd name="connsiteY0-50" fmla="*/ 2699336 h 4050449"/>
              <a:gd name="connsiteX1-51" fmla="*/ 0 w 12192000"/>
              <a:gd name="connsiteY1-52" fmla="*/ 0 h 4050449"/>
              <a:gd name="connsiteX2-53" fmla="*/ 12192000 w 12192000"/>
              <a:gd name="connsiteY2-54" fmla="*/ 0 h 4050449"/>
              <a:gd name="connsiteX3-55" fmla="*/ 12192000 w 12192000"/>
              <a:gd name="connsiteY3-56" fmla="*/ 2699336 h 4050449"/>
              <a:gd name="connsiteX4-57" fmla="*/ 6108789 w 12192000"/>
              <a:gd name="connsiteY4-58" fmla="*/ 4050449 h 4050449"/>
              <a:gd name="connsiteX5-59" fmla="*/ 0 w 12192000"/>
              <a:gd name="connsiteY5-60" fmla="*/ 2699336 h 405044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2192000" h="4050449">
                <a:moveTo>
                  <a:pt x="0" y="2699336"/>
                </a:moveTo>
                <a:lnTo>
                  <a:pt x="0" y="0"/>
                </a:lnTo>
                <a:lnTo>
                  <a:pt x="12192000" y="0"/>
                </a:lnTo>
                <a:lnTo>
                  <a:pt x="12192000" y="2699336"/>
                </a:lnTo>
                <a:cubicBezTo>
                  <a:pt x="9432701" y="3723367"/>
                  <a:pt x="8193585" y="4050449"/>
                  <a:pt x="6108789" y="4050449"/>
                </a:cubicBezTo>
                <a:cubicBezTo>
                  <a:pt x="4023993" y="4050449"/>
                  <a:pt x="2759319" y="3723367"/>
                  <a:pt x="0" y="2699336"/>
                </a:cubicBezTo>
                <a:close/>
              </a:path>
            </a:pathLst>
          </a:custGeom>
          <a:gradFill flip="none" rotWithShape="1">
            <a:gsLst>
              <a:gs pos="0">
                <a:schemeClr val="accent2"/>
              </a:gs>
              <a:gs pos="38000">
                <a:schemeClr val="accent2">
                  <a:lumMod val="50000"/>
                </a:schemeClr>
              </a:gs>
            </a:gsLst>
            <a:lin ang="8100000" scaled="1"/>
            <a:tileRect/>
          </a:gradFill>
          <a:ln w="47625">
            <a:gradFill flip="none" rotWithShape="1">
              <a:gsLst>
                <a:gs pos="0">
                  <a:schemeClr val="accent1">
                    <a:lumMod val="5000"/>
                    <a:lumOff val="95000"/>
                    <a:alpha val="0"/>
                  </a:schemeClr>
                </a:gs>
                <a:gs pos="100000">
                  <a:schemeClr val="accent1"/>
                </a:gs>
              </a:gsLst>
              <a:lin ang="54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algn="ctr"/>
            <a:endParaRPr lang="en-US">
              <a:latin typeface="Arial" panose="020B0604020202020204" pitchFamily="34" charset="0"/>
              <a:sym typeface="Arial" panose="020B0604020202020204" pitchFamily="34" charset="0"/>
            </a:endParaRPr>
          </a:p>
        </p:txBody>
      </p:sp>
      <p:sp>
        <p:nvSpPr>
          <p:cNvPr id="11" name="矩形 10"/>
          <p:cNvSpPr/>
          <p:nvPr userDrawn="1">
            <p:custDataLst>
              <p:tags r:id="rId4"/>
            </p:custDataLst>
          </p:nvPr>
        </p:nvSpPr>
        <p:spPr>
          <a:xfrm>
            <a:off x="271462" y="366712"/>
            <a:ext cx="11649076" cy="6210301"/>
          </a:xfrm>
          <a:prstGeom prst="rect">
            <a:avLst/>
          </a:prstGeom>
          <a:noFill/>
          <a:ln>
            <a:gradFill>
              <a:gsLst>
                <a:gs pos="0">
                  <a:schemeClr val="accent1">
                    <a:lumMod val="20000"/>
                    <a:lumOff val="80000"/>
                    <a:alpha val="20000"/>
                  </a:schemeClr>
                </a:gs>
                <a:gs pos="100000">
                  <a:schemeClr val="accent2">
                    <a:alpha val="0"/>
                  </a:schemeClr>
                </a:gs>
              </a:gsLst>
              <a:lin ang="5400000" scaled="1"/>
            </a:gradFill>
          </a:ln>
          <a:effectLst>
            <a:outerShdw blurRad="330200" dist="38100" dir="5400000" algn="t" rotWithShape="0">
              <a:schemeClr val="tx1">
                <a:alpha val="2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algn="ctr"/>
            <a:endParaRPr lang="en-US" dirty="0">
              <a:latin typeface="Arial" panose="020B0604020202020204" pitchFamily="34" charset="0"/>
              <a:sym typeface="Arial" panose="020B0604020202020204" pitchFamily="34" charset="0"/>
            </a:endParaRPr>
          </a:p>
        </p:txBody>
      </p:sp>
      <p:sp>
        <p:nvSpPr>
          <p:cNvPr id="2" name="标题 1"/>
          <p:cNvSpPr>
            <a:spLocks noGrp="1"/>
          </p:cNvSpPr>
          <p:nvPr>
            <p:ph type="title" hasCustomPrompt="1"/>
            <p:custDataLst>
              <p:tags r:id="rId5"/>
            </p:custDataLst>
          </p:nvPr>
        </p:nvSpPr>
        <p:spPr>
          <a:xfrm>
            <a:off x="877111" y="1273862"/>
            <a:ext cx="10437779" cy="1081088"/>
          </a:xfrm>
        </p:spPr>
        <p:txBody>
          <a:bodyPr wrap="square" anchor="b">
            <a:normAutofit/>
          </a:bodyPr>
          <a:lstStyle>
            <a:lvl1pPr algn="ctr">
              <a:defRPr sz="4400">
                <a:solidFill>
                  <a:schemeClr val="lt1">
                    <a:lumMod val="100000"/>
                  </a:schemeClr>
                </a:solidFill>
                <a:latin typeface="+mj-lt"/>
                <a:sym typeface="+mj-ea"/>
              </a:defRPr>
            </a:lvl1pPr>
          </a:lstStyle>
          <a:p>
            <a:r>
              <a:rPr lang="en-US">
                <a:latin typeface="+mj-lt"/>
              </a:rPr>
              <a:t>Click to add title</a:t>
            </a: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pic>
        <p:nvPicPr>
          <p:cNvPr id="7" name="图片 6" descr="电脑萤幕&#10;&#10;中度可信度描述已自动生成"/>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矩形 8"/>
          <p:cNvSpPr/>
          <p:nvPr userDrawn="1">
            <p:custDataLst>
              <p:tags r:id="rId4"/>
            </p:custDataLst>
          </p:nvPr>
        </p:nvSpPr>
        <p:spPr>
          <a:xfrm>
            <a:off x="0" y="0"/>
            <a:ext cx="12192000" cy="6858000"/>
          </a:xfrm>
          <a:prstGeom prst="rect">
            <a:avLst/>
          </a:prstGeom>
          <a:gradFill flip="none" rotWithShape="1">
            <a:gsLst>
              <a:gs pos="0">
                <a:schemeClr val="accent2">
                  <a:lumMod val="50000"/>
                </a:schemeClr>
              </a:gs>
              <a:gs pos="43000">
                <a:schemeClr val="accent2">
                  <a:lumMod val="50000"/>
                  <a:alpha val="2500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p>
            <a:pPr lvl="0" algn="ctr"/>
            <a:endParaRPr lang="en-US" dirty="0">
              <a:latin typeface="Arial" panose="020B0604020202020204" pitchFamily="34" charset="0"/>
              <a:sym typeface="Arial" panose="020B0604020202020204" pitchFamily="34" charset="0"/>
            </a:endParaRPr>
          </a:p>
        </p:txBody>
      </p:sp>
      <p:sp>
        <p:nvSpPr>
          <p:cNvPr id="2" name="标题 1"/>
          <p:cNvSpPr>
            <a:spLocks noGrp="1"/>
          </p:cNvSpPr>
          <p:nvPr>
            <p:ph type="title" hasCustomPrompt="1"/>
            <p:custDataLst>
              <p:tags r:id="rId5"/>
            </p:custDataLst>
          </p:nvPr>
        </p:nvSpPr>
        <p:spPr>
          <a:xfrm>
            <a:off x="681355" y="2541270"/>
            <a:ext cx="10829925" cy="1536700"/>
          </a:xfrm>
        </p:spPr>
        <p:txBody>
          <a:bodyPr wrap="square" anchor="t">
            <a:normAutofit/>
          </a:bodyPr>
          <a:lstStyle>
            <a:lvl1pPr algn="ctr">
              <a:defRPr sz="4000">
                <a:solidFill>
                  <a:schemeClr val="accent1"/>
                </a:solidFill>
                <a:latin typeface="+mj-lt"/>
                <a:sym typeface="+mj-ea"/>
              </a:defRPr>
            </a:lvl1pPr>
          </a:lstStyle>
          <a:p>
            <a:r>
              <a:rPr lang="en-US">
                <a:latin typeface="+mj-lt"/>
              </a:rPr>
              <a:t>Click to add title</a:t>
            </a:r>
            <a:endParaRPr lang="en-US"/>
          </a:p>
        </p:txBody>
      </p:sp>
      <p:sp>
        <p:nvSpPr>
          <p:cNvPr id="8" name="节编号 3"/>
          <p:cNvSpPr>
            <a:spLocks noGrp="1"/>
          </p:cNvSpPr>
          <p:nvPr>
            <p:ph type="body" sz="quarter" idx="13" hasCustomPrompt="1"/>
            <p:custDataLst>
              <p:tags r:id="rId6"/>
            </p:custDataLst>
          </p:nvPr>
        </p:nvSpPr>
        <p:spPr>
          <a:xfrm>
            <a:off x="681355" y="136525"/>
            <a:ext cx="10829925" cy="2277110"/>
          </a:xfrm>
        </p:spPr>
        <p:txBody>
          <a:bodyPr wrap="none" anchor="b">
            <a:normAutofit/>
          </a:bodyPr>
          <a:lstStyle>
            <a:lvl1pPr marL="0" indent="0" algn="ctr">
              <a:buNone/>
              <a:defRPr sz="8000" b="1">
                <a:solidFill>
                  <a:schemeClr val="lt1">
                    <a:lumMod val="100000"/>
                  </a:schemeClr>
                </a:solidFill>
                <a:latin typeface="+mn-lt"/>
                <a:sym typeface="+mn-ea"/>
              </a:defRPr>
            </a:lvl1pPr>
          </a:lstStyle>
          <a:p>
            <a:pPr lvl="0"/>
            <a:r>
              <a:rPr lang="en-US" dirty="0">
                <a:latin typeface="+mn-lt"/>
              </a:rPr>
              <a:t>Click to add text</a:t>
            </a:r>
            <a:endParaRPr lang="en-US" dirty="0"/>
          </a:p>
        </p:txBody>
      </p:sp>
      <p:sp>
        <p:nvSpPr>
          <p:cNvPr id="3" name="日期占位符 2"/>
          <p:cNvSpPr>
            <a:spLocks noGrp="1"/>
          </p:cNvSpPr>
          <p:nvPr>
            <p:ph type="dt" sz="half" idx="14"/>
            <p:custDataLst>
              <p:tags r:id="rId7"/>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10" name="页脚占位符 9"/>
          <p:cNvSpPr>
            <a:spLocks noGrp="1"/>
          </p:cNvSpPr>
          <p:nvPr>
            <p:ph type="ftr" sz="quarter" idx="15"/>
            <p:custDataLst>
              <p:tags r:id="rId8"/>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11" name="灯片编号占位符 10"/>
          <p:cNvSpPr>
            <a:spLocks noGrp="1"/>
          </p:cNvSpPr>
          <p:nvPr>
            <p:ph type="sldNum" sz="quarter" idx="16"/>
            <p:custDataLst>
              <p:tags r:id="rId9"/>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vert="horz" wrap="square" lIns="0" tIns="0" rIns="0" bIns="0" rtlCol="0" anchor="b" anchorCtr="0">
            <a:normAutofit/>
          </a:bodyPr>
          <a:lstStyle>
            <a:lvl1pPr algn="l">
              <a:defRPr lang="en-US" dirty="0">
                <a:latin typeface="+mj-lt"/>
                <a:sym typeface="+mj-ea"/>
              </a:defRPr>
            </a:lvl1pPr>
          </a:lstStyle>
          <a:p>
            <a:pPr lvl="0"/>
            <a:r>
              <a:rPr lang="en-US">
                <a:latin typeface="+mj-lt"/>
              </a:rPr>
              <a:t>Click to add title</a:t>
            </a:r>
            <a:endParaRPr lang="en-US"/>
          </a:p>
        </p:txBody>
      </p:sp>
      <p:sp>
        <p:nvSpPr>
          <p:cNvPr id="3" name="内容占位符 2"/>
          <p:cNvSpPr>
            <a:spLocks noGrp="1"/>
          </p:cNvSpPr>
          <p:nvPr>
            <p:ph sz="half" idx="1" hasCustomPrompt="1"/>
            <p:custDataLst>
              <p:tags r:id="rId3"/>
            </p:custDataLst>
          </p:nvPr>
        </p:nvSpPr>
        <p:spPr>
          <a:xfrm>
            <a:off x="694800" y="1235075"/>
            <a:ext cx="5181600" cy="4899025"/>
          </a:xfrm>
        </p:spPr>
        <p:txBody>
          <a:bodyPr wrap="square">
            <a:normAutofit/>
          </a:bodyPr>
          <a:lstStyle>
            <a:lvl1pPr>
              <a:defRPr>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6315602" y="1235075"/>
            <a:ext cx="5181600" cy="4899025"/>
          </a:xfrm>
        </p:spPr>
        <p:txBody>
          <a:bodyPr wrap="square">
            <a:normAutofit/>
          </a:bodyPr>
          <a:lstStyle>
            <a:lvl1pPr>
              <a:defRPr>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8" name="日期占位符 7"/>
          <p:cNvSpPr>
            <a:spLocks noGrp="1"/>
          </p:cNvSpPr>
          <p:nvPr>
            <p:ph type="dt" sz="half" idx="10"/>
            <p:custDataLst>
              <p:tags r:id="rId5"/>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9" name="页脚占位符 8"/>
          <p:cNvSpPr>
            <a:spLocks noGrp="1"/>
          </p:cNvSpPr>
          <p:nvPr>
            <p:ph type="ftr" sz="quarter" idx="11"/>
            <p:custDataLst>
              <p:tags r:id="rId6"/>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10" name="灯片编号占位符 9"/>
          <p:cNvSpPr>
            <a:spLocks noGrp="1"/>
          </p:cNvSpPr>
          <p:nvPr>
            <p:ph type="sldNum" sz="quarter" idx="12"/>
            <p:custDataLst>
              <p:tags r:id="rId7"/>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4800" y="360000"/>
            <a:ext cx="10800000" cy="720000"/>
          </a:xfrm>
        </p:spPr>
        <p:txBody>
          <a:bodyPr vert="horz" wrap="square" lIns="0" tIns="0" rIns="0" bIns="0" rtlCol="0" anchor="b" anchorCtr="0">
            <a:normAutofit/>
          </a:bodyPr>
          <a:lstStyle>
            <a:lvl1pPr algn="l">
              <a:defRPr lang="en-US" dirty="0">
                <a:latin typeface="+mj-lt"/>
                <a:sym typeface="+mj-ea"/>
              </a:defRPr>
            </a:lvl1pPr>
          </a:lstStyle>
          <a:p>
            <a:pPr lvl="0"/>
            <a:r>
              <a:rPr lang="en-US">
                <a:latin typeface="+mj-lt"/>
              </a:rPr>
              <a:t>Click to add title</a:t>
            </a:r>
            <a:endParaRPr lang="en-US"/>
          </a:p>
        </p:txBody>
      </p:sp>
      <p:sp>
        <p:nvSpPr>
          <p:cNvPr id="3" name="文本占位符 2"/>
          <p:cNvSpPr>
            <a:spLocks noGrp="1"/>
          </p:cNvSpPr>
          <p:nvPr>
            <p:ph type="body" idx="1" hasCustomPrompt="1"/>
            <p:custDataLst>
              <p:tags r:id="rId3"/>
            </p:custDataLst>
          </p:nvPr>
        </p:nvSpPr>
        <p:spPr>
          <a:xfrm>
            <a:off x="694800" y="1246687"/>
            <a:ext cx="5157787" cy="540000"/>
          </a:xfrm>
        </p:spPr>
        <p:txBody>
          <a:bodyPr wrap="square" anchor="b">
            <a:normAutofit/>
          </a:bodyPr>
          <a:lstStyle>
            <a:lvl1pPr marL="0" indent="0">
              <a:buNone/>
              <a:defRPr sz="2400" b="1">
                <a:latin typeface="+mj-lt"/>
                <a:sym typeface="+mn-ea"/>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a:latin typeface="+mj-lt"/>
              </a:rPr>
              <a:t>Click to add text</a:t>
            </a:r>
            <a:endParaRPr lang="en-US"/>
          </a:p>
        </p:txBody>
      </p:sp>
      <p:sp>
        <p:nvSpPr>
          <p:cNvPr id="4" name="内容占位符 3"/>
          <p:cNvSpPr>
            <a:spLocks noGrp="1"/>
          </p:cNvSpPr>
          <p:nvPr>
            <p:ph sz="half" idx="2" hasCustomPrompt="1"/>
            <p:custDataLst>
              <p:tags r:id="rId4"/>
            </p:custDataLst>
          </p:nvPr>
        </p:nvSpPr>
        <p:spPr>
          <a:xfrm>
            <a:off x="694800" y="1862051"/>
            <a:ext cx="5157787" cy="4272049"/>
          </a:xfrm>
        </p:spPr>
        <p:txBody>
          <a:bodyPr wrap="square">
            <a:normAutofit/>
          </a:bodyPr>
          <a:lstStyle>
            <a:lvl1pPr>
              <a:defRPr sz="2200">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5"/>
            </p:custDataLst>
          </p:nvPr>
        </p:nvSpPr>
        <p:spPr>
          <a:xfrm>
            <a:off x="6311612" y="1246687"/>
            <a:ext cx="5183188" cy="540000"/>
          </a:xfrm>
        </p:spPr>
        <p:txBody>
          <a:bodyPr wrap="square" anchor="b">
            <a:normAutofit/>
          </a:bodyPr>
          <a:lstStyle>
            <a:lvl1pPr marL="0" indent="0">
              <a:buNone/>
              <a:defRPr sz="2400" b="1">
                <a:latin typeface="+mj-lt"/>
                <a:sym typeface="+mn-ea"/>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a:latin typeface="+mj-lt"/>
              </a:rPr>
              <a:t>Click to add text</a:t>
            </a:r>
            <a:endParaRPr lang="en-US"/>
          </a:p>
        </p:txBody>
      </p:sp>
      <p:sp>
        <p:nvSpPr>
          <p:cNvPr id="6" name="内容占位符 5"/>
          <p:cNvSpPr>
            <a:spLocks noGrp="1"/>
          </p:cNvSpPr>
          <p:nvPr>
            <p:ph sz="quarter" idx="4" hasCustomPrompt="1"/>
            <p:custDataLst>
              <p:tags r:id="rId6"/>
            </p:custDataLst>
          </p:nvPr>
        </p:nvSpPr>
        <p:spPr>
          <a:xfrm>
            <a:off x="6311612" y="1862051"/>
            <a:ext cx="5183188" cy="4272049"/>
          </a:xfrm>
        </p:spPr>
        <p:txBody>
          <a:bodyPr wrap="square">
            <a:normAutofit/>
          </a:bodyPr>
          <a:lstStyle>
            <a:lvl1pPr>
              <a:defRPr sz="2200">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10" name="日期占位符 9"/>
          <p:cNvSpPr>
            <a:spLocks noGrp="1"/>
          </p:cNvSpPr>
          <p:nvPr>
            <p:ph type="dt" sz="half" idx="10"/>
            <p:custDataLst>
              <p:tags r:id="rId7"/>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11" name="页脚占位符 10"/>
          <p:cNvSpPr>
            <a:spLocks noGrp="1"/>
          </p:cNvSpPr>
          <p:nvPr>
            <p:ph type="ftr" sz="quarter" idx="11"/>
            <p:custDataLst>
              <p:tags r:id="rId8"/>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12" name="灯片编号占位符 11"/>
          <p:cNvSpPr>
            <a:spLocks noGrp="1"/>
          </p:cNvSpPr>
          <p:nvPr>
            <p:ph type="sldNum" sz="quarter" idx="12"/>
            <p:custDataLst>
              <p:tags r:id="rId9"/>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wrap="square" anchor="b" anchorCtr="0">
            <a:normAutofit/>
          </a:bodyPr>
          <a:lstStyle>
            <a:lvl1pPr algn="l">
              <a:defRPr>
                <a:latin typeface="+mj-lt"/>
                <a:sym typeface="+mj-ea"/>
              </a:defRPr>
            </a:lvl1pPr>
          </a:lstStyle>
          <a:p>
            <a:r>
              <a:rPr lang="en-US">
                <a:latin typeface="+mj-lt"/>
              </a:rPr>
              <a:t>Click to add title</a:t>
            </a:r>
            <a:endParaRPr lang="en-US"/>
          </a:p>
        </p:txBody>
      </p:sp>
      <p:sp>
        <p:nvSpPr>
          <p:cNvPr id="6" name="日期占位符 5"/>
          <p:cNvSpPr>
            <a:spLocks noGrp="1"/>
          </p:cNvSpPr>
          <p:nvPr>
            <p:ph type="dt" sz="half" idx="10"/>
            <p:custDataLst>
              <p:tags r:id="rId3"/>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7" name="页脚占位符 6"/>
          <p:cNvSpPr>
            <a:spLocks noGrp="1"/>
          </p:cNvSpPr>
          <p:nvPr>
            <p:ph type="ftr" sz="quarter" idx="11"/>
            <p:custDataLst>
              <p:tags r:id="rId4"/>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8" name="灯片编号占位符 7"/>
          <p:cNvSpPr>
            <a:spLocks noGrp="1"/>
          </p:cNvSpPr>
          <p:nvPr>
            <p:ph type="sldNum" sz="quarter" idx="12"/>
            <p:custDataLst>
              <p:tags r:id="rId5"/>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日期占位符 4"/>
          <p:cNvSpPr>
            <a:spLocks noGrp="1"/>
          </p:cNvSpPr>
          <p:nvPr>
            <p:ph type="dt" sz="half" idx="10"/>
            <p:custDataLst>
              <p:tags r:id="rId2"/>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6" name="页脚占位符 5"/>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7" name="灯片编号占位符 6"/>
          <p:cNvSpPr>
            <a:spLocks noGrp="1"/>
          </p:cNvSpPr>
          <p:nvPr>
            <p:ph type="sldNum" sz="quarter" idx="12"/>
            <p:custDataLst>
              <p:tags r:id="rId4"/>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内容占位符 1"/>
          <p:cNvSpPr>
            <a:spLocks noGrp="1"/>
          </p:cNvSpPr>
          <p:nvPr>
            <p:ph idx="1" hasCustomPrompt="1"/>
            <p:custDataLst>
              <p:tags r:id="rId2"/>
            </p:custDataLst>
          </p:nvPr>
        </p:nvSpPr>
        <p:spPr>
          <a:xfrm>
            <a:off x="681038" y="360000"/>
            <a:ext cx="10813762" cy="5817600"/>
          </a:xfrm>
        </p:spPr>
        <p:txBody>
          <a:bodyPr wrap="square">
            <a:normAutofit/>
          </a:bodyPr>
          <a:lstStyle>
            <a:lvl1pPr>
              <a:defRPr>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2" name="日期占位符 1"/>
          <p:cNvSpPr>
            <a:spLocks noGrp="1"/>
          </p:cNvSpPr>
          <p:nvPr>
            <p:ph type="dt" sz="half" idx="10"/>
            <p:custDataLst>
              <p:tags r:id="rId3"/>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7" name="页脚占位符 6"/>
          <p:cNvSpPr>
            <a:spLocks noGrp="1"/>
          </p:cNvSpPr>
          <p:nvPr>
            <p:ph type="ftr" sz="quarter" idx="11"/>
            <p:custDataLst>
              <p:tags r:id="rId4"/>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8" name="灯片编号占位符 7"/>
          <p:cNvSpPr>
            <a:spLocks noGrp="1"/>
          </p:cNvSpPr>
          <p:nvPr>
            <p:ph type="sldNum" sz="quarter" idx="12"/>
            <p:custDataLst>
              <p:tags r:id="rId5"/>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4800" y="360000"/>
            <a:ext cx="10800000" cy="720000"/>
          </a:xfrm>
        </p:spPr>
        <p:txBody>
          <a:bodyPr vert="horz" wrap="square" lIns="0" tIns="0" rIns="0" bIns="0" rtlCol="0" anchor="b" anchorCtr="0">
            <a:normAutofit/>
          </a:bodyPr>
          <a:lstStyle>
            <a:lvl1pPr algn="l">
              <a:defRPr lang="en-US" dirty="0">
                <a:latin typeface="+mj-lt"/>
                <a:sym typeface="+mj-ea"/>
              </a:defRPr>
            </a:lvl1pPr>
          </a:lstStyle>
          <a:p>
            <a:pPr lvl="0"/>
            <a:r>
              <a:rPr lang="en-US">
                <a:latin typeface="+mj-lt"/>
              </a:rPr>
              <a:t>Click to add title</a:t>
            </a:r>
            <a:endParaRPr lang="en-US"/>
          </a:p>
        </p:txBody>
      </p:sp>
      <p:sp>
        <p:nvSpPr>
          <p:cNvPr id="3" name="文本占位符 2"/>
          <p:cNvSpPr>
            <a:spLocks noGrp="1"/>
          </p:cNvSpPr>
          <p:nvPr>
            <p:ph type="body" idx="1" hasCustomPrompt="1"/>
            <p:custDataLst>
              <p:tags r:id="rId3"/>
            </p:custDataLst>
          </p:nvPr>
        </p:nvSpPr>
        <p:spPr>
          <a:xfrm>
            <a:off x="694800" y="1235075"/>
            <a:ext cx="10800000" cy="576000"/>
          </a:xfrm>
        </p:spPr>
        <p:txBody>
          <a:bodyPr wrap="square" anchor="t">
            <a:normAutofit/>
          </a:bodyPr>
          <a:lstStyle>
            <a:lvl1pPr marL="0" indent="0">
              <a:buNone/>
              <a:defRPr sz="2400" b="0">
                <a:latin typeface="+mj-lt"/>
                <a:sym typeface="+mn-ea"/>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r>
              <a:rPr lang="en-US">
                <a:latin typeface="+mj-lt"/>
              </a:rPr>
              <a:t>Click to add text</a:t>
            </a:r>
            <a:endParaRPr lang="en-US"/>
          </a:p>
        </p:txBody>
      </p:sp>
      <p:sp>
        <p:nvSpPr>
          <p:cNvPr id="4" name="日期占位符 3"/>
          <p:cNvSpPr>
            <a:spLocks noGrp="1"/>
          </p:cNvSpPr>
          <p:nvPr>
            <p:ph type="dt" sz="half" idx="10"/>
            <p:custDataLst>
              <p:tags r:id="rId4"/>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6" name="灯片编号占位符 5"/>
          <p:cNvSpPr>
            <a:spLocks noGrp="1"/>
          </p:cNvSpPr>
          <p:nvPr>
            <p:ph type="sldNum" sz="quarter" idx="12"/>
            <p:custDataLst>
              <p:tags r:id="rId6"/>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pic>
        <p:nvPicPr>
          <p:cNvPr id="7" name="图片 6" descr="电脑的屏幕&#10;&#10;中度可信度描述已自动生成"/>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矩形 8"/>
          <p:cNvSpPr/>
          <p:nvPr>
            <p:custDataLst>
              <p:tags r:id="rId4"/>
            </p:custDataLst>
          </p:nvPr>
        </p:nvSpPr>
        <p:spPr>
          <a:xfrm>
            <a:off x="0" y="0"/>
            <a:ext cx="12192000" cy="6858000"/>
          </a:xfrm>
          <a:prstGeom prst="rect">
            <a:avLst/>
          </a:prstGeom>
          <a:gradFill flip="none" rotWithShape="1">
            <a:gsLst>
              <a:gs pos="0">
                <a:schemeClr val="accent2">
                  <a:lumMod val="50000"/>
                </a:schemeClr>
              </a:gs>
              <a:gs pos="43000">
                <a:schemeClr val="accent2">
                  <a:lumMod val="50000"/>
                  <a:alpha val="2500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lvl="0" algn="ctr"/>
            <a:endParaRPr lang="en-US" dirty="0">
              <a:latin typeface="Arial" panose="020B0604020202020204" pitchFamily="34" charset="0"/>
              <a:sym typeface="Arial" panose="020B0604020202020204" pitchFamily="34" charset="0"/>
            </a:endParaRPr>
          </a:p>
        </p:txBody>
      </p:sp>
      <p:sp>
        <p:nvSpPr>
          <p:cNvPr id="11" name="矩形 10"/>
          <p:cNvSpPr/>
          <p:nvPr>
            <p:custDataLst>
              <p:tags r:id="rId5"/>
            </p:custDataLst>
          </p:nvPr>
        </p:nvSpPr>
        <p:spPr>
          <a:xfrm flipV="1">
            <a:off x="271462" y="366712"/>
            <a:ext cx="11649076" cy="6210301"/>
          </a:xfrm>
          <a:prstGeom prst="rect">
            <a:avLst/>
          </a:prstGeom>
          <a:noFill/>
          <a:ln>
            <a:gradFill>
              <a:gsLst>
                <a:gs pos="0">
                  <a:schemeClr val="accent1">
                    <a:lumMod val="20000"/>
                    <a:lumOff val="80000"/>
                    <a:alpha val="20000"/>
                  </a:schemeClr>
                </a:gs>
                <a:gs pos="34000">
                  <a:schemeClr val="accent2">
                    <a:alpha val="0"/>
                  </a:schemeClr>
                </a:gs>
              </a:gsLst>
              <a:lin ang="7800000" scaled="0"/>
            </a:gradFill>
          </a:ln>
          <a:effectLst>
            <a:outerShdw blurRad="330200" dist="38100" dir="5400000" algn="t" rotWithShape="0">
              <a:schemeClr val="tx1">
                <a:alpha val="2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algn="ctr"/>
            <a:endParaRPr lang="en-US" dirty="0">
              <a:latin typeface="Arial" panose="020B0604020202020204" pitchFamily="34" charset="0"/>
              <a:sym typeface="Arial" panose="020B0604020202020204" pitchFamily="34" charset="0"/>
            </a:endParaRPr>
          </a:p>
        </p:txBody>
      </p:sp>
      <p:sp>
        <p:nvSpPr>
          <p:cNvPr id="2" name="标题 1"/>
          <p:cNvSpPr>
            <a:spLocks noGrp="1"/>
          </p:cNvSpPr>
          <p:nvPr userDrawn="1">
            <p:ph type="ctrTitle" hasCustomPrompt="1"/>
            <p:custDataLst>
              <p:tags r:id="rId6"/>
            </p:custDataLst>
          </p:nvPr>
        </p:nvSpPr>
        <p:spPr>
          <a:xfrm>
            <a:off x="681038" y="280987"/>
            <a:ext cx="10829924" cy="3148013"/>
          </a:xfrm>
        </p:spPr>
        <p:txBody>
          <a:bodyPr wrap="square" anchor="b">
            <a:normAutofit/>
          </a:bodyPr>
          <a:lstStyle>
            <a:lvl1pPr algn="ctr">
              <a:lnSpc>
                <a:spcPct val="100000"/>
              </a:lnSpc>
              <a:defRPr sz="4800">
                <a:solidFill>
                  <a:schemeClr val="lt1">
                    <a:lumMod val="100000"/>
                  </a:schemeClr>
                </a:solidFill>
                <a:latin typeface="+mj-lt"/>
                <a:sym typeface="+mj-ea"/>
              </a:defRPr>
            </a:lvl1pPr>
          </a:lstStyle>
          <a:p>
            <a:r>
              <a:rPr lang="en-US" dirty="0">
                <a:latin typeface="+mj-lt"/>
              </a:rPr>
              <a:t>Click to add title</a:t>
            </a:r>
            <a:endParaRPr lang="en-US" dirty="0"/>
          </a:p>
        </p:txBody>
      </p:sp>
      <p:sp>
        <p:nvSpPr>
          <p:cNvPr id="3" name="日期占位符 2"/>
          <p:cNvSpPr>
            <a:spLocks noGrp="1"/>
          </p:cNvSpPr>
          <p:nvPr>
            <p:ph type="dt" sz="half" idx="10"/>
            <p:custDataLst>
              <p:tags r:id="rId7"/>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10" name="灯片编号占位符 9"/>
          <p:cNvSpPr>
            <a:spLocks noGrp="1"/>
          </p:cNvSpPr>
          <p:nvPr>
            <p:ph type="sldNum" sz="quarter" idx="12"/>
            <p:custDataLst>
              <p:tags r:id="rId9"/>
            </p:custDataLst>
          </p:nvPr>
        </p:nvSpPr>
        <p:spPr/>
        <p:txBody>
          <a:bodyPr/>
          <a:lstStyle>
            <a:lvl1pPr>
              <a:defRPr>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8" Type="http://schemas.openxmlformats.org/officeDocument/2006/relationships/theme" Target="../theme/theme2.xml"/><Relationship Id="rId17" Type="http://schemas.openxmlformats.org/officeDocument/2006/relationships/tags" Target="../tags/tag72.xml"/><Relationship Id="rId16" Type="http://schemas.openxmlformats.org/officeDocument/2006/relationships/tags" Target="../tags/tag71.xml"/><Relationship Id="rId15" Type="http://schemas.openxmlformats.org/officeDocument/2006/relationships/tags" Target="../tags/tag70.xml"/><Relationship Id="rId14" Type="http://schemas.openxmlformats.org/officeDocument/2006/relationships/tags" Target="../tags/tag69.xml"/><Relationship Id="rId13" Type="http://schemas.openxmlformats.org/officeDocument/2006/relationships/tags" Target="../tags/tag68.xml"/><Relationship Id="rId12" Type="http://schemas.openxmlformats.org/officeDocument/2006/relationships/tags" Target="../tags/tag67.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94800" y="360000"/>
            <a:ext cx="10800000" cy="720000"/>
          </a:xfrm>
          <a:prstGeom prst="rect">
            <a:avLst/>
          </a:prstGeom>
        </p:spPr>
        <p:txBody>
          <a:bodyPr vert="horz" wrap="square" lIns="0" tIns="0" rIns="0" bIns="0" rtlCol="0" anchor="b">
            <a:noAutofit/>
          </a:bodyPr>
          <a:lstStyle/>
          <a:p>
            <a:r>
              <a:rPr lang="en-US">
                <a:latin typeface="+mj-lt"/>
              </a:rPr>
              <a:t>Click to add title</a:t>
            </a:r>
            <a:endParaRPr lang="en-US"/>
          </a:p>
        </p:txBody>
      </p:sp>
      <p:sp>
        <p:nvSpPr>
          <p:cNvPr id="3" name="文本占位符 2"/>
          <p:cNvSpPr>
            <a:spLocks noGrp="1"/>
          </p:cNvSpPr>
          <p:nvPr>
            <p:ph type="body" idx="1"/>
            <p:custDataLst>
              <p:tags r:id="rId13"/>
            </p:custDataLst>
          </p:nvPr>
        </p:nvSpPr>
        <p:spPr>
          <a:xfrm>
            <a:off x="694800" y="1235075"/>
            <a:ext cx="10800000" cy="4891725"/>
          </a:xfrm>
          <a:prstGeom prst="rect">
            <a:avLst/>
          </a:prstGeom>
        </p:spPr>
        <p:txBody>
          <a:bodyPr vert="horz" wrap="square" lIns="0" tIns="0" rIns="0" bIns="0" rtlCol="0">
            <a:noAutofit/>
          </a:bodyPr>
          <a:lstStyle/>
          <a:p>
            <a:pPr lvl="0"/>
            <a:r>
              <a:rPr lang="en-US" dirty="0">
                <a:latin typeface="+mn-lt"/>
              </a:rPr>
              <a:t>Click to add text</a:t>
            </a:r>
            <a:endParaRPr lang="en-US" dirty="0"/>
          </a:p>
        </p:txBody>
      </p:sp>
      <p:sp>
        <p:nvSpPr>
          <p:cNvPr id="4" name="日期占位符 3"/>
          <p:cNvSpPr>
            <a:spLocks noGrp="1"/>
          </p:cNvSpPr>
          <p:nvPr>
            <p:ph type="dt" sz="half" idx="2"/>
            <p:custDataLst>
              <p:tags r:id="rId14"/>
            </p:custDataLst>
          </p:nvPr>
        </p:nvSpPr>
        <p:spPr>
          <a:xfrm>
            <a:off x="694800" y="6356350"/>
            <a:ext cx="2743200" cy="365125"/>
          </a:xfrm>
          <a:prstGeom prst="rect">
            <a:avLst/>
          </a:prstGeom>
        </p:spPr>
        <p:txBody>
          <a:bodyPr vert="horz" wrap="square" lIns="0" tIns="0" rIns="0" bIns="0" rtlCol="0" anchor="ctr">
            <a:normAutofit/>
          </a:bodyPr>
          <a:lstStyle>
            <a:lvl1pPr algn="l">
              <a:defRPr sz="1200">
                <a:solidFill>
                  <a:schemeClr val="tx1">
                    <a:tint val="75000"/>
                  </a:schemeClr>
                </a:solidFill>
                <a:latin typeface="Arial" panose="020B0604020202020204" pitchFamily="34" charset="0"/>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3"/>
            <p:custDataLst>
              <p:tags r:id="rId15"/>
            </p:custDataLst>
          </p:nvPr>
        </p:nvSpPr>
        <p:spPr>
          <a:xfrm>
            <a:off x="4038600" y="6356350"/>
            <a:ext cx="4114800" cy="365125"/>
          </a:xfrm>
          <a:prstGeom prst="rect">
            <a:avLst/>
          </a:prstGeom>
        </p:spPr>
        <p:txBody>
          <a:bodyPr vert="horz" lIns="0" tIns="0" rIns="0" bIns="0" rtlCol="0" anchor="ctr">
            <a:normAutofit/>
          </a:bodyPr>
          <a:lstStyle>
            <a:lvl1pPr algn="ctr">
              <a:defRPr sz="1200">
                <a:solidFill>
                  <a:schemeClr val="tx1">
                    <a:tint val="75000"/>
                  </a:schemeClr>
                </a:solidFill>
                <a:latin typeface="Arial" panose="020B0604020202020204" pitchFamily="34" charset="0"/>
                <a:sym typeface="Arial" panose="020B0604020202020204" pitchFamily="34" charset="0"/>
              </a:defRPr>
            </a:lvl1pPr>
          </a:lstStyle>
          <a:p>
            <a:endParaRPr lang="en-US" dirty="0"/>
          </a:p>
        </p:txBody>
      </p:sp>
      <p:sp>
        <p:nvSpPr>
          <p:cNvPr id="6" name="灯片编号占位符 5"/>
          <p:cNvSpPr>
            <a:spLocks noGrp="1"/>
          </p:cNvSpPr>
          <p:nvPr>
            <p:ph type="sldNum" sz="quarter" idx="4"/>
            <p:custDataLst>
              <p:tags r:id="rId16"/>
            </p:custDataLst>
          </p:nvPr>
        </p:nvSpPr>
        <p:spPr>
          <a:xfrm>
            <a:off x="8751600" y="6356350"/>
            <a:ext cx="2743200" cy="365125"/>
          </a:xfrm>
          <a:prstGeom prst="rect">
            <a:avLst/>
          </a:prstGeom>
        </p:spPr>
        <p:txBody>
          <a:bodyPr vert="horz" wrap="square" lIns="0" tIns="0" rIns="0" bIns="0" rtlCol="0" anchor="ctr">
            <a:normAutofit/>
          </a:bodyPr>
          <a:lstStyle>
            <a:lvl1pPr algn="r">
              <a:defRPr sz="1200">
                <a:solidFill>
                  <a:schemeClr val="tx1">
                    <a:tint val="75000"/>
                  </a:schemeClr>
                </a:solidFill>
                <a:latin typeface="Arial" panose="020B0604020202020204" pitchFamily="34" charset="0"/>
                <a:sym typeface="Arial" panose="020B0604020202020204" pitchFamily="34" charset="0"/>
              </a:defRPr>
            </a:lvl1pPr>
          </a:lstStyle>
          <a:p>
            <a:fld id="{BE5F26B5-172A-4DC2-B0B7-181CFC56B87C}" type="slidenum">
              <a:rPr lang="en-US" smtClean="0"/>
            </a:fld>
            <a:endParaRPr lang="en-US"/>
          </a:p>
        </p:txBody>
      </p:sp>
      <p:sp>
        <p:nvSpPr>
          <p:cNvPr id="7" name="KSO_TEMPLATE" hidden="1"/>
          <p:cNvSpPr/>
          <p:nvPr userDrawn="1">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100000"/>
        </a:lnSpc>
        <a:spcBef>
          <a:spcPct val="0"/>
        </a:spcBef>
        <a:buNone/>
        <a:defRPr sz="3600" b="1" kern="1200">
          <a:solidFill>
            <a:schemeClr val="accent1"/>
          </a:solidFill>
          <a:latin typeface="Arial" panose="020B0604020202020204" pitchFamily="34" charset="0"/>
          <a:sym typeface="Arial" panose="020B0604020202020204" pitchFamily="34" charset="0"/>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lumMod val="75000"/>
              <a:lumOff val="25000"/>
            </a:schemeClr>
          </a:solidFill>
          <a:latin typeface="Arial" panose="020B0604020202020204" pitchFamily="34" charset="0"/>
          <a:sym typeface="Arial" panose="020B0604020202020204" pitchFamily="34" charset="0"/>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75000"/>
              <a:lumOff val="25000"/>
            </a:schemeClr>
          </a:solidFill>
          <a:latin typeface="+mn-ea"/>
          <a:sym typeface="+mn-ea"/>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75000"/>
              <a:lumOff val="25000"/>
            </a:schemeClr>
          </a:solidFill>
          <a:latin typeface="+mn-ea"/>
          <a:sym typeface="+mn-ea"/>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75000"/>
              <a:lumOff val="25000"/>
            </a:schemeClr>
          </a:solidFill>
          <a:latin typeface="+mn-ea"/>
          <a:sym typeface="+mn-ea"/>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75000"/>
              <a:lumOff val="25000"/>
            </a:schemeClr>
          </a:solidFill>
          <a:latin typeface="+mn-ea"/>
          <a:sym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3.xml"/><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tags" Target="../tags/tag73.xml"/></Relationships>
</file>

<file path=ppt/slides/_rels/slide10.xml.rels><?xml version="1.0" encoding="UTF-8" standalone="yes"?>
<Relationships xmlns="http://schemas.openxmlformats.org/package/2006/relationships"><Relationship Id="rId9" Type="http://schemas.openxmlformats.org/officeDocument/2006/relationships/tags" Target="../tags/tag159.xml"/><Relationship Id="rId8" Type="http://schemas.openxmlformats.org/officeDocument/2006/relationships/tags" Target="../tags/tag158.xml"/><Relationship Id="rId7" Type="http://schemas.openxmlformats.org/officeDocument/2006/relationships/tags" Target="../tags/tag157.xml"/><Relationship Id="rId6" Type="http://schemas.openxmlformats.org/officeDocument/2006/relationships/tags" Target="../tags/tag156.xml"/><Relationship Id="rId5" Type="http://schemas.openxmlformats.org/officeDocument/2006/relationships/tags" Target="../tags/tag155.xml"/><Relationship Id="rId4" Type="http://schemas.openxmlformats.org/officeDocument/2006/relationships/image" Target="../media/image6.png"/><Relationship Id="rId3" Type="http://schemas.openxmlformats.org/officeDocument/2006/relationships/tags" Target="../tags/tag154.xml"/><Relationship Id="rId2" Type="http://schemas.openxmlformats.org/officeDocument/2006/relationships/tags" Target="../tags/tag153.xml"/><Relationship Id="rId10" Type="http://schemas.openxmlformats.org/officeDocument/2006/relationships/slideLayout" Target="../slideLayouts/slideLayout12.xml"/><Relationship Id="rId1" Type="http://schemas.openxmlformats.org/officeDocument/2006/relationships/tags" Target="../tags/tag152.xml"/></Relationships>
</file>

<file path=ppt/slides/_rels/slide11.xml.rels><?xml version="1.0" encoding="UTF-8" standalone="yes"?>
<Relationships xmlns="http://schemas.openxmlformats.org/package/2006/relationships"><Relationship Id="rId9" Type="http://schemas.openxmlformats.org/officeDocument/2006/relationships/tags" Target="../tags/tag167.xml"/><Relationship Id="rId8" Type="http://schemas.openxmlformats.org/officeDocument/2006/relationships/tags" Target="../tags/tag166.xml"/><Relationship Id="rId7" Type="http://schemas.openxmlformats.org/officeDocument/2006/relationships/tags" Target="../tags/tag165.xml"/><Relationship Id="rId6" Type="http://schemas.openxmlformats.org/officeDocument/2006/relationships/tags" Target="../tags/tag164.xml"/><Relationship Id="rId5" Type="http://schemas.openxmlformats.org/officeDocument/2006/relationships/tags" Target="../tags/tag163.xml"/><Relationship Id="rId4" Type="http://schemas.openxmlformats.org/officeDocument/2006/relationships/tags" Target="../tags/tag162.xml"/><Relationship Id="rId3" Type="http://schemas.openxmlformats.org/officeDocument/2006/relationships/image" Target="../media/image4.jpeg"/><Relationship Id="rId2" Type="http://schemas.openxmlformats.org/officeDocument/2006/relationships/tags" Target="../tags/tag161.xml"/><Relationship Id="rId16" Type="http://schemas.openxmlformats.org/officeDocument/2006/relationships/notesSlide" Target="../notesSlides/notesSlide9.xml"/><Relationship Id="rId15" Type="http://schemas.openxmlformats.org/officeDocument/2006/relationships/slideLayout" Target="../slideLayouts/slideLayout12.xml"/><Relationship Id="rId14" Type="http://schemas.openxmlformats.org/officeDocument/2006/relationships/tags" Target="../tags/tag172.xml"/><Relationship Id="rId13" Type="http://schemas.openxmlformats.org/officeDocument/2006/relationships/tags" Target="../tags/tag171.xml"/><Relationship Id="rId12" Type="http://schemas.openxmlformats.org/officeDocument/2006/relationships/tags" Target="../tags/tag170.xml"/><Relationship Id="rId11" Type="http://schemas.openxmlformats.org/officeDocument/2006/relationships/tags" Target="../tags/tag169.xml"/><Relationship Id="rId10" Type="http://schemas.openxmlformats.org/officeDocument/2006/relationships/tags" Target="../tags/tag168.xml"/><Relationship Id="rId1" Type="http://schemas.openxmlformats.org/officeDocument/2006/relationships/tags" Target="../tags/tag16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tags" Target="../tags/tag174.xml"/><Relationship Id="rId1" Type="http://schemas.openxmlformats.org/officeDocument/2006/relationships/tags" Target="../tags/tag173.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image" Target="../media/image4.jpeg"/><Relationship Id="rId2" Type="http://schemas.openxmlformats.org/officeDocument/2006/relationships/tags" Target="../tags/tag77.xml"/><Relationship Id="rId10" Type="http://schemas.openxmlformats.org/officeDocument/2006/relationships/notesSlide" Target="../notesSlides/notesSlide2.xml"/><Relationship Id="rId1" Type="http://schemas.openxmlformats.org/officeDocument/2006/relationships/tags" Target="../tags/tag76.xml"/></Relationships>
</file>

<file path=ppt/slides/_rels/slide3.xml.rels><?xml version="1.0" encoding="UTF-8" standalone="yes"?>
<Relationships xmlns="http://schemas.openxmlformats.org/package/2006/relationships"><Relationship Id="rId9" Type="http://schemas.openxmlformats.org/officeDocument/2006/relationships/tags" Target="../tags/tag90.xml"/><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image" Target="../media/image5.jpeg"/><Relationship Id="rId12" Type="http://schemas.openxmlformats.org/officeDocument/2006/relationships/slideLayout" Target="../slideLayouts/slideLayout12.xml"/><Relationship Id="rId11" Type="http://schemas.openxmlformats.org/officeDocument/2006/relationships/tags" Target="../tags/tag92.xml"/><Relationship Id="rId10" Type="http://schemas.openxmlformats.org/officeDocument/2006/relationships/tags" Target="../tags/tag91.xml"/><Relationship Id="rId1" Type="http://schemas.openxmlformats.org/officeDocument/2006/relationships/tags" Target="../tags/tag83.xml"/></Relationships>
</file>

<file path=ppt/slides/_rels/slide4.xml.rels><?xml version="1.0" encoding="UTF-8" standalone="yes"?>
<Relationships xmlns="http://schemas.openxmlformats.org/package/2006/relationships"><Relationship Id="rId9" Type="http://schemas.openxmlformats.org/officeDocument/2006/relationships/tags" Target="../tags/tag101.xml"/><Relationship Id="rId8" Type="http://schemas.openxmlformats.org/officeDocument/2006/relationships/tags" Target="../tags/tag100.xml"/><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0" Type="http://schemas.openxmlformats.org/officeDocument/2006/relationships/notesSlide" Target="../notesSlides/notesSlide3.xml"/><Relationship Id="rId3" Type="http://schemas.openxmlformats.org/officeDocument/2006/relationships/tags" Target="../tags/tag95.xml"/><Relationship Id="rId29" Type="http://schemas.openxmlformats.org/officeDocument/2006/relationships/slideLayout" Target="../slideLayouts/slideLayout12.xml"/><Relationship Id="rId28" Type="http://schemas.openxmlformats.org/officeDocument/2006/relationships/tags" Target="../tags/tag120.xml"/><Relationship Id="rId27" Type="http://schemas.openxmlformats.org/officeDocument/2006/relationships/tags" Target="../tags/tag119.xml"/><Relationship Id="rId26" Type="http://schemas.openxmlformats.org/officeDocument/2006/relationships/tags" Target="../tags/tag118.xml"/><Relationship Id="rId25" Type="http://schemas.openxmlformats.org/officeDocument/2006/relationships/tags" Target="../tags/tag117.xml"/><Relationship Id="rId24" Type="http://schemas.openxmlformats.org/officeDocument/2006/relationships/tags" Target="../tags/tag116.xml"/><Relationship Id="rId23" Type="http://schemas.openxmlformats.org/officeDocument/2006/relationships/tags" Target="../tags/tag115.xml"/><Relationship Id="rId22" Type="http://schemas.openxmlformats.org/officeDocument/2006/relationships/tags" Target="../tags/tag114.xml"/><Relationship Id="rId21" Type="http://schemas.openxmlformats.org/officeDocument/2006/relationships/tags" Target="../tags/tag113.xml"/><Relationship Id="rId20" Type="http://schemas.openxmlformats.org/officeDocument/2006/relationships/tags" Target="../tags/tag112.xml"/><Relationship Id="rId2" Type="http://schemas.openxmlformats.org/officeDocument/2006/relationships/tags" Target="../tags/tag94.xml"/><Relationship Id="rId19" Type="http://schemas.openxmlformats.org/officeDocument/2006/relationships/tags" Target="../tags/tag111.xml"/><Relationship Id="rId18" Type="http://schemas.openxmlformats.org/officeDocument/2006/relationships/tags" Target="../tags/tag110.xml"/><Relationship Id="rId17" Type="http://schemas.openxmlformats.org/officeDocument/2006/relationships/tags" Target="../tags/tag109.xml"/><Relationship Id="rId16" Type="http://schemas.openxmlformats.org/officeDocument/2006/relationships/tags" Target="../tags/tag108.xml"/><Relationship Id="rId15" Type="http://schemas.openxmlformats.org/officeDocument/2006/relationships/tags" Target="../tags/tag107.xml"/><Relationship Id="rId14" Type="http://schemas.openxmlformats.org/officeDocument/2006/relationships/tags" Target="../tags/tag106.xml"/><Relationship Id="rId13" Type="http://schemas.openxmlformats.org/officeDocument/2006/relationships/tags" Target="../tags/tag105.xml"/><Relationship Id="rId12" Type="http://schemas.openxmlformats.org/officeDocument/2006/relationships/tags" Target="../tags/tag104.xml"/><Relationship Id="rId11" Type="http://schemas.openxmlformats.org/officeDocument/2006/relationships/tags" Target="../tags/tag103.xml"/><Relationship Id="rId10" Type="http://schemas.openxmlformats.org/officeDocument/2006/relationships/tags" Target="../tags/tag102.xml"/><Relationship Id="rId1" Type="http://schemas.openxmlformats.org/officeDocument/2006/relationships/tags" Target="../tags/tag93.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image" Target="../media/image4.jpeg"/><Relationship Id="rId2" Type="http://schemas.openxmlformats.org/officeDocument/2006/relationships/tags" Target="../tags/tag122.xml"/><Relationship Id="rId10" Type="http://schemas.openxmlformats.org/officeDocument/2006/relationships/notesSlide" Target="../notesSlides/notesSlide4.xml"/><Relationship Id="rId1" Type="http://schemas.openxmlformats.org/officeDocument/2006/relationships/tags" Target="../tags/tag121.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3.xml"/><Relationship Id="rId3" Type="http://schemas.openxmlformats.org/officeDocument/2006/relationships/tags" Target="../tags/tag130.xml"/><Relationship Id="rId2" Type="http://schemas.openxmlformats.org/officeDocument/2006/relationships/tags" Target="../tags/tag129.xml"/><Relationship Id="rId1" Type="http://schemas.openxmlformats.org/officeDocument/2006/relationships/tags" Target="../tags/tag128.xml"/></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37.xml"/><Relationship Id="rId7" Type="http://schemas.openxmlformats.org/officeDocument/2006/relationships/tags" Target="../tags/tag136.xml"/><Relationship Id="rId6" Type="http://schemas.openxmlformats.org/officeDocument/2006/relationships/tags" Target="../tags/tag135.xml"/><Relationship Id="rId5" Type="http://schemas.openxmlformats.org/officeDocument/2006/relationships/tags" Target="../tags/tag134.xml"/><Relationship Id="rId4" Type="http://schemas.openxmlformats.org/officeDocument/2006/relationships/tags" Target="../tags/tag133.xml"/><Relationship Id="rId3" Type="http://schemas.openxmlformats.org/officeDocument/2006/relationships/image" Target="../media/image4.jpeg"/><Relationship Id="rId2" Type="http://schemas.openxmlformats.org/officeDocument/2006/relationships/tags" Target="../tags/tag132.xml"/><Relationship Id="rId10" Type="http://schemas.openxmlformats.org/officeDocument/2006/relationships/notesSlide" Target="../notesSlides/notesSlide6.xml"/><Relationship Id="rId1" Type="http://schemas.openxmlformats.org/officeDocument/2006/relationships/tags" Target="../tags/tag131.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44.xml"/><Relationship Id="rId7" Type="http://schemas.openxmlformats.org/officeDocument/2006/relationships/tags" Target="../tags/tag143.xml"/><Relationship Id="rId6" Type="http://schemas.openxmlformats.org/officeDocument/2006/relationships/tags" Target="../tags/tag142.xml"/><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image" Target="../media/image4.jpeg"/><Relationship Id="rId2" Type="http://schemas.openxmlformats.org/officeDocument/2006/relationships/tags" Target="../tags/tag139.xml"/><Relationship Id="rId10" Type="http://schemas.openxmlformats.org/officeDocument/2006/relationships/notesSlide" Target="../notesSlides/notesSlide7.xml"/><Relationship Id="rId1" Type="http://schemas.openxmlformats.org/officeDocument/2006/relationships/tags" Target="../tags/tag138.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51.xml"/><Relationship Id="rId7" Type="http://schemas.openxmlformats.org/officeDocument/2006/relationships/tags" Target="../tags/tag150.xml"/><Relationship Id="rId6" Type="http://schemas.openxmlformats.org/officeDocument/2006/relationships/tags" Target="../tags/tag149.xml"/><Relationship Id="rId5" Type="http://schemas.openxmlformats.org/officeDocument/2006/relationships/tags" Target="../tags/tag148.xml"/><Relationship Id="rId4" Type="http://schemas.openxmlformats.org/officeDocument/2006/relationships/tags" Target="../tags/tag147.xml"/><Relationship Id="rId3" Type="http://schemas.openxmlformats.org/officeDocument/2006/relationships/image" Target="../media/image4.jpeg"/><Relationship Id="rId2" Type="http://schemas.openxmlformats.org/officeDocument/2006/relationships/tags" Target="../tags/tag146.xml"/><Relationship Id="rId10" Type="http://schemas.openxmlformats.org/officeDocument/2006/relationships/notesSlide" Target="../notesSlides/notesSlide8.xml"/><Relationship Id="rId1" Type="http://schemas.openxmlformats.org/officeDocument/2006/relationships/tags" Target="../tags/tag14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署名"/>
          <p:cNvSpPr>
            <a:spLocks noGrp="1"/>
          </p:cNvSpPr>
          <p:nvPr>
            <p:ph type="body" sz="quarter" idx="17"/>
            <p:custDataLst>
              <p:tags r:id="rId1"/>
            </p:custDataLst>
          </p:nvPr>
        </p:nvSpPr>
        <p:spPr/>
        <p:txBody>
          <a:bodyPr wrap="square">
            <a:normAutofit/>
          </a:bodyPr>
          <a:lstStyle/>
          <a:p>
            <a:r>
              <a:rPr lang="en-US" b="1">
                <a:latin typeface="Calibri" panose="020F0502020204030204" charset="0"/>
                <a:cs typeface="Calibri" panose="020F0502020204030204" charset="0"/>
              </a:rPr>
              <a:t>Saksham Chaudhary 21BCE1082</a:t>
            </a:r>
            <a:endParaRPr lang="en-US" b="1">
              <a:latin typeface="Calibri" panose="020F0502020204030204" charset="0"/>
              <a:cs typeface="Calibri" panose="020F0502020204030204" charset="0"/>
            </a:endParaRPr>
          </a:p>
        </p:txBody>
      </p:sp>
      <p:sp>
        <p:nvSpPr>
          <p:cNvPr id="3" name="标题 2"/>
          <p:cNvSpPr>
            <a:spLocks noGrp="1"/>
          </p:cNvSpPr>
          <p:nvPr>
            <p:ph type="ctrTitle"/>
            <p:custDataLst>
              <p:tags r:id="rId2"/>
            </p:custDataLst>
          </p:nvPr>
        </p:nvSpPr>
        <p:spPr/>
        <p:txBody>
          <a:bodyPr wrap="square">
            <a:normAutofit/>
          </a:bodyPr>
          <a:lstStyle/>
          <a:p>
            <a:r>
              <a:rPr lang="en-US" dirty="0">
                <a:latin typeface="Calibri" panose="020F0502020204030204" charset="0"/>
                <a:cs typeface="Calibri" panose="020F0502020204030204" charset="0"/>
              </a:rPr>
              <a:t>Dog Breed Prediciton using Deep Learning</a:t>
            </a:r>
            <a:endParaRPr lang="en-US" dirty="0">
              <a:latin typeface="Calibri" panose="020F0502020204030204" charset="0"/>
              <a:cs typeface="Calibri" panose="020F0502020204030204" charset="0"/>
            </a:endParaRPr>
          </a:p>
        </p:txBody>
      </p:sp>
    </p:spTree>
    <p:custDataLst>
      <p:tags r:id="rId3"/>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任意多边形 14"/>
          <p:cNvSpPr/>
          <p:nvPr>
            <p:custDataLst>
              <p:tags r:id="rId1"/>
            </p:custDataLst>
          </p:nvPr>
        </p:nvSpPr>
        <p:spPr>
          <a:xfrm flipH="1" flipV="1">
            <a:off x="4710430" y="3117850"/>
            <a:ext cx="5648325" cy="3603625"/>
          </a:xfrm>
          <a:custGeom>
            <a:avLst/>
            <a:gdLst>
              <a:gd name="connsiteX0" fmla="*/ 1 w 570"/>
              <a:gd name="connsiteY0" fmla="*/ 476 h 476"/>
              <a:gd name="connsiteX1" fmla="*/ 0 w 570"/>
              <a:gd name="connsiteY1" fmla="*/ 0 h 476"/>
              <a:gd name="connsiteX2" fmla="*/ 570 w 570"/>
              <a:gd name="connsiteY2" fmla="*/ 476 h 476"/>
              <a:gd name="connsiteX3" fmla="*/ 1 w 570"/>
              <a:gd name="connsiteY3" fmla="*/ 476 h 476"/>
            </a:gdLst>
            <a:ahLst/>
            <a:cxnLst>
              <a:cxn ang="0">
                <a:pos x="connsiteX0" y="connsiteY0"/>
              </a:cxn>
              <a:cxn ang="0">
                <a:pos x="connsiteX1" y="connsiteY1"/>
              </a:cxn>
              <a:cxn ang="0">
                <a:pos x="connsiteX2" y="connsiteY2"/>
              </a:cxn>
              <a:cxn ang="0">
                <a:pos x="connsiteX3" y="connsiteY3"/>
              </a:cxn>
            </a:cxnLst>
            <a:rect l="l" t="t" r="r" b="b"/>
            <a:pathLst>
              <a:path w="5370" h="4547">
                <a:moveTo>
                  <a:pt x="579" y="0"/>
                </a:moveTo>
                <a:lnTo>
                  <a:pt x="1030" y="362"/>
                </a:lnTo>
                <a:lnTo>
                  <a:pt x="5026" y="362"/>
                </a:lnTo>
                <a:cubicBezTo>
                  <a:pt x="5185" y="362"/>
                  <a:pt x="5317" y="471"/>
                  <a:pt x="5354" y="618"/>
                </a:cubicBezTo>
                <a:lnTo>
                  <a:pt x="5355" y="624"/>
                </a:lnTo>
                <a:lnTo>
                  <a:pt x="5359" y="638"/>
                </a:lnTo>
                <a:cubicBezTo>
                  <a:pt x="5366" y="666"/>
                  <a:pt x="5370" y="695"/>
                  <a:pt x="5370" y="726"/>
                </a:cubicBezTo>
                <a:lnTo>
                  <a:pt x="5370" y="4198"/>
                </a:lnTo>
                <a:cubicBezTo>
                  <a:pt x="5370" y="4391"/>
                  <a:pt x="5214" y="4547"/>
                  <a:pt x="5021" y="4547"/>
                </a:cubicBezTo>
                <a:lnTo>
                  <a:pt x="349" y="4547"/>
                </a:lnTo>
                <a:cubicBezTo>
                  <a:pt x="258" y="4547"/>
                  <a:pt x="176" y="4513"/>
                  <a:pt x="114" y="4456"/>
                </a:cubicBezTo>
                <a:lnTo>
                  <a:pt x="114" y="4456"/>
                </a:lnTo>
                <a:lnTo>
                  <a:pt x="111" y="4453"/>
                </a:lnTo>
                <a:cubicBezTo>
                  <a:pt x="43" y="4392"/>
                  <a:pt x="0" y="4302"/>
                  <a:pt x="0" y="4203"/>
                </a:cubicBezTo>
                <a:lnTo>
                  <a:pt x="0" y="4198"/>
                </a:lnTo>
                <a:lnTo>
                  <a:pt x="0" y="726"/>
                </a:lnTo>
                <a:lnTo>
                  <a:pt x="0" y="700"/>
                </a:lnTo>
                <a:cubicBezTo>
                  <a:pt x="0" y="513"/>
                  <a:pt x="151" y="362"/>
                  <a:pt x="338" y="362"/>
                </a:cubicBezTo>
                <a:lnTo>
                  <a:pt x="580" y="362"/>
                </a:lnTo>
                <a:lnTo>
                  <a:pt x="579" y="0"/>
                </a:lnTo>
                <a:close/>
              </a:path>
            </a:pathLst>
          </a:custGeom>
          <a:gradFill>
            <a:gsLst>
              <a:gs pos="80000">
                <a:schemeClr val="accent1">
                  <a:alpha val="60000"/>
                </a:schemeClr>
              </a:gs>
              <a:gs pos="0">
                <a:schemeClr val="accent1">
                  <a:lumMod val="60000"/>
                  <a:lumOff val="40000"/>
                  <a:alpha val="40000"/>
                </a:schemeClr>
              </a:gs>
            </a:gsLst>
            <a:path path="circle">
              <a:fillToRect l="100000" t="100000"/>
            </a:path>
            <a:tileRect r="-100000" b="-100000"/>
          </a:gra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sp>
        <p:nvSpPr>
          <p:cNvPr id="23" name="任意多边形 15"/>
          <p:cNvSpPr/>
          <p:nvPr>
            <p:custDataLst>
              <p:tags r:id="rId2"/>
            </p:custDataLst>
          </p:nvPr>
        </p:nvSpPr>
        <p:spPr>
          <a:xfrm>
            <a:off x="215265" y="1097915"/>
            <a:ext cx="9861550" cy="5516245"/>
          </a:xfrm>
          <a:custGeom>
            <a:avLst/>
            <a:gdLst>
              <a:gd name="adj" fmla="val 8696"/>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7317" h="6052">
                <a:moveTo>
                  <a:pt x="489" y="0"/>
                </a:moveTo>
                <a:lnTo>
                  <a:pt x="6828" y="0"/>
                </a:lnTo>
                <a:cubicBezTo>
                  <a:pt x="7098" y="0"/>
                  <a:pt x="7317" y="219"/>
                  <a:pt x="7317" y="489"/>
                </a:cubicBezTo>
                <a:lnTo>
                  <a:pt x="7317" y="5134"/>
                </a:lnTo>
                <a:cubicBezTo>
                  <a:pt x="7317" y="5404"/>
                  <a:pt x="7098" y="5623"/>
                  <a:pt x="6828" y="5623"/>
                </a:cubicBezTo>
                <a:lnTo>
                  <a:pt x="1234" y="5623"/>
                </a:lnTo>
                <a:lnTo>
                  <a:pt x="699" y="6052"/>
                </a:lnTo>
                <a:lnTo>
                  <a:pt x="700" y="5623"/>
                </a:lnTo>
                <a:lnTo>
                  <a:pt x="489" y="5623"/>
                </a:lnTo>
                <a:cubicBezTo>
                  <a:pt x="219" y="5623"/>
                  <a:pt x="0" y="5404"/>
                  <a:pt x="0" y="5134"/>
                </a:cubicBezTo>
                <a:lnTo>
                  <a:pt x="0" y="489"/>
                </a:lnTo>
                <a:cubicBezTo>
                  <a:pt x="0" y="219"/>
                  <a:pt x="219" y="0"/>
                  <a:pt x="489" y="0"/>
                </a:cubicBezTo>
                <a:close/>
              </a:path>
            </a:pathLst>
          </a:custGeom>
          <a:gradFill>
            <a:gsLst>
              <a:gs pos="65000">
                <a:schemeClr val="accent1"/>
              </a:gs>
              <a:gs pos="20000">
                <a:schemeClr val="accent1">
                  <a:lumMod val="60000"/>
                  <a:lumOff val="40000"/>
                </a:schemeClr>
              </a:gs>
            </a:gsLst>
            <a:path path="circle">
              <a:fillToRect r="100000" b="100000"/>
            </a:path>
            <a:tileRect l="-100000" t="-100000"/>
          </a:gra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pic>
        <p:nvPicPr>
          <p:cNvPr id="14" name="图片 13"/>
          <p:cNvPicPr>
            <a:picLocks noChangeAspect="1"/>
          </p:cNvPicPr>
          <p:nvPr>
            <p:custDataLst>
              <p:tags r:id="rId3"/>
            </p:custDataLst>
          </p:nvPr>
        </p:nvPicPr>
        <p:blipFill rotWithShape="1">
          <a:blip r:embed="rId4"/>
          <a:srcRect t="982" b="982"/>
          <a:stretch>
            <a:fillRect/>
          </a:stretch>
        </p:blipFill>
        <p:spPr>
          <a:xfrm>
            <a:off x="360045" y="1308735"/>
            <a:ext cx="9516745" cy="4797425"/>
          </a:xfrm>
          <a:prstGeom prst="roundRect">
            <a:avLst>
              <a:gd name="adj" fmla="val 6291"/>
            </a:avLst>
          </a:prstGeom>
          <a:ln w="9525" cap="flat" cmpd="sng" algn="ctr">
            <a:solidFill>
              <a:schemeClr val="dk1">
                <a:lumMod val="40000"/>
                <a:lumOff val="60000"/>
                <a:alpha val="50000"/>
              </a:schemeClr>
            </a:solidFill>
            <a:prstDash val="solid"/>
            <a:round/>
            <a:headEnd type="none" w="med" len="med"/>
            <a:tailEnd type="none" w="med" len="med"/>
          </a:ln>
        </p:spPr>
      </p:pic>
      <p:sp>
        <p:nvSpPr>
          <p:cNvPr id="3" name="标题 2"/>
          <p:cNvSpPr>
            <a:spLocks noGrp="1"/>
          </p:cNvSpPr>
          <p:nvPr>
            <p:ph type="title"/>
            <p:custDataLst>
              <p:tags r:id="rId5"/>
            </p:custDataLst>
          </p:nvPr>
        </p:nvSpPr>
        <p:spPr>
          <a:xfrm>
            <a:off x="695960" y="122555"/>
            <a:ext cx="10800080" cy="857250"/>
          </a:xfrm>
        </p:spPr>
        <p:txBody>
          <a:bodyPr wrap="square">
            <a:noAutofit/>
          </a:bodyPr>
          <a:lstStyle/>
          <a:p>
            <a:r>
              <a:rPr lang="en-US" sz="5400" b="1" spc="0">
                <a:solidFill>
                  <a:schemeClr val="accent5">
                    <a:lumMod val="60000"/>
                    <a:lumOff val="40000"/>
                  </a:schemeClr>
                </a:solidFill>
                <a:latin typeface="Calibri" panose="020F0502020204030204" charset="0"/>
                <a:cs typeface="Calibri" panose="020F0502020204030204" charset="0"/>
              </a:rPr>
              <a:t>Project Preview</a:t>
            </a:r>
            <a:endParaRPr lang="en-US" sz="5400" b="1" spc="0">
              <a:solidFill>
                <a:schemeClr val="accent5">
                  <a:lumMod val="60000"/>
                  <a:lumOff val="40000"/>
                </a:schemeClr>
              </a:solidFill>
              <a:latin typeface="Calibri" panose="020F0502020204030204" charset="0"/>
              <a:cs typeface="Calibri" panose="020F0502020204030204" charset="0"/>
            </a:endParaRPr>
          </a:p>
        </p:txBody>
      </p:sp>
      <p:sp>
        <p:nvSpPr>
          <p:cNvPr id="4" name="矩形 3"/>
          <p:cNvSpPr/>
          <p:nvPr>
            <p:custDataLst>
              <p:tags r:id="rId6"/>
            </p:custDataLst>
          </p:nvPr>
        </p:nvSpPr>
        <p:spPr>
          <a:xfrm>
            <a:off x="6234997" y="2034216"/>
            <a:ext cx="5226816" cy="1083425"/>
          </a:xfrm>
          <a:prstGeom prst="rect">
            <a:avLst/>
          </a:prstGeom>
          <a:noFill/>
        </p:spPr>
        <p:txBody>
          <a:bodyPr wrap="square" lIns="0" tIns="0" rIns="0" bIns="0" rtlCol="0" anchor="t" anchorCtr="0">
            <a:normAutofit/>
          </a:bodyPr>
          <a:lstStyle/>
          <a:p>
            <a:pPr>
              <a:lnSpc>
                <a:spcPct val="140000"/>
              </a:lnSpc>
              <a:spcBef>
                <a:spcPct val="0"/>
              </a:spcBef>
              <a:spcAft>
                <a:spcPct val="0"/>
              </a:spcAft>
            </a:pPr>
            <a:r>
              <a:rPr lang="en-IN" altLang="en-US" sz="1600" dirty="0">
                <a:solidFill>
                  <a:schemeClr val="tx1">
                    <a:lumMod val="85000"/>
                    <a:lumOff val="15000"/>
                  </a:schemeClr>
                </a:solidFill>
                <a:latin typeface="+mn-lt"/>
                <a:sym typeface="+mn-ea"/>
              </a:rPr>
              <a:t> </a:t>
            </a:r>
            <a:endParaRPr lang="en-IN" altLang="en-US" sz="1600" dirty="0">
              <a:solidFill>
                <a:schemeClr val="tx1">
                  <a:lumMod val="85000"/>
                  <a:lumOff val="15000"/>
                </a:schemeClr>
              </a:solidFill>
              <a:latin typeface="+mn-lt"/>
              <a:sym typeface="+mn-ea"/>
            </a:endParaRPr>
          </a:p>
        </p:txBody>
      </p:sp>
      <p:sp>
        <p:nvSpPr>
          <p:cNvPr id="10" name="矩形 9"/>
          <p:cNvSpPr/>
          <p:nvPr>
            <p:custDataLst>
              <p:tags r:id="rId7"/>
            </p:custDataLst>
          </p:nvPr>
        </p:nvSpPr>
        <p:spPr>
          <a:xfrm>
            <a:off x="6235638" y="3605109"/>
            <a:ext cx="5226816" cy="1083425"/>
          </a:xfrm>
          <a:prstGeom prst="rect">
            <a:avLst/>
          </a:prstGeom>
          <a:noFill/>
        </p:spPr>
        <p:txBody>
          <a:bodyPr wrap="square" lIns="0" tIns="0" rIns="0" bIns="0" rtlCol="0" anchor="t" anchorCtr="0">
            <a:normAutofit/>
          </a:bodyPr>
          <a:lstStyle/>
          <a:p>
            <a:pPr>
              <a:lnSpc>
                <a:spcPct val="140000"/>
              </a:lnSpc>
              <a:spcBef>
                <a:spcPct val="0"/>
              </a:spcBef>
              <a:spcAft>
                <a:spcPct val="0"/>
              </a:spcAft>
            </a:pPr>
            <a:r>
              <a:rPr lang="en-IN" altLang="en-US" sz="1600" dirty="0">
                <a:solidFill>
                  <a:schemeClr val="tx1">
                    <a:lumMod val="85000"/>
                    <a:lumOff val="15000"/>
                  </a:schemeClr>
                </a:solidFill>
                <a:latin typeface="+mn-lt"/>
                <a:sym typeface="+mn-ea"/>
              </a:rPr>
              <a:t> </a:t>
            </a:r>
            <a:endParaRPr lang="en-IN" altLang="en-US" sz="1600" dirty="0">
              <a:solidFill>
                <a:schemeClr val="tx1">
                  <a:lumMod val="85000"/>
                  <a:lumOff val="15000"/>
                </a:schemeClr>
              </a:solidFill>
              <a:latin typeface="+mn-lt"/>
              <a:sym typeface="+mn-ea"/>
            </a:endParaRPr>
          </a:p>
        </p:txBody>
      </p:sp>
      <p:sp>
        <p:nvSpPr>
          <p:cNvPr id="12" name="矩形 11"/>
          <p:cNvSpPr/>
          <p:nvPr>
            <p:custDataLst>
              <p:tags r:id="rId8"/>
            </p:custDataLst>
          </p:nvPr>
        </p:nvSpPr>
        <p:spPr>
          <a:xfrm>
            <a:off x="5529518" y="4414921"/>
            <a:ext cx="5226816" cy="1083425"/>
          </a:xfrm>
          <a:prstGeom prst="rect">
            <a:avLst/>
          </a:prstGeom>
          <a:noFill/>
        </p:spPr>
        <p:txBody>
          <a:bodyPr wrap="square" lIns="0" tIns="0" rIns="0" bIns="0" rtlCol="0" anchor="t" anchorCtr="0">
            <a:normAutofit/>
          </a:bodyPr>
          <a:lstStyle/>
          <a:p>
            <a:pPr>
              <a:lnSpc>
                <a:spcPct val="140000"/>
              </a:lnSpc>
              <a:spcBef>
                <a:spcPct val="0"/>
              </a:spcBef>
              <a:spcAft>
                <a:spcPct val="0"/>
              </a:spcAft>
            </a:pPr>
            <a:r>
              <a:rPr lang="en-IN" altLang="en-US" sz="1600" dirty="0">
                <a:solidFill>
                  <a:schemeClr val="tx1">
                    <a:lumMod val="85000"/>
                    <a:lumOff val="15000"/>
                  </a:schemeClr>
                </a:solidFill>
                <a:latin typeface="+mn-lt"/>
                <a:sym typeface="+mn-ea"/>
              </a:rPr>
              <a:t> </a:t>
            </a:r>
            <a:endParaRPr lang="en-IN" altLang="en-US" sz="1600" dirty="0">
              <a:solidFill>
                <a:schemeClr val="tx1">
                  <a:lumMod val="85000"/>
                  <a:lumOff val="15000"/>
                </a:schemeClr>
              </a:solidFill>
              <a:latin typeface="+mn-lt"/>
              <a:sym typeface="+mn-ea"/>
            </a:endParaRPr>
          </a:p>
        </p:txBody>
      </p:sp>
    </p:spTree>
    <p:custDataLst>
      <p:tags r:id="rId9"/>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任意多边形 24"/>
          <p:cNvSpPr/>
          <p:nvPr>
            <p:custDataLst>
              <p:tags r:id="rId1"/>
            </p:custDataLst>
          </p:nvPr>
        </p:nvSpPr>
        <p:spPr>
          <a:xfrm flipH="1">
            <a:off x="11680457" y="5709056"/>
            <a:ext cx="511543" cy="1148944"/>
          </a:xfrm>
          <a:custGeom>
            <a:avLst/>
            <a:gdLst>
              <a:gd name="it" fmla="*/ h 7 12"/>
              <a:gd name="ir" fmla="*/ w 7 12"/>
              <a:gd name="ib" fmla="*/ h 11 12"/>
            </a:gdLst>
            <a:ahLst/>
            <a:cxnLst>
              <a:cxn ang="3">
                <a:pos x="l" y="t"/>
              </a:cxn>
              <a:cxn ang="cd2">
                <a:pos x="l" y="vc"/>
              </a:cxn>
              <a:cxn ang="cd4">
                <a:pos x="l" y="b"/>
              </a:cxn>
              <a:cxn ang="cd4">
                <a:pos x="hc" y="b"/>
              </a:cxn>
              <a:cxn ang="cd4">
                <a:pos x="r" y="b"/>
              </a:cxn>
              <a:cxn ang="0">
                <a:pos x="hc" y="vc"/>
              </a:cxn>
            </a:cxnLst>
            <a:rect l="l" t="t" r="r" b="b"/>
            <a:pathLst>
              <a:path w="806" h="1809">
                <a:moveTo>
                  <a:pt x="0" y="0"/>
                </a:moveTo>
                <a:lnTo>
                  <a:pt x="806" y="1809"/>
                </a:lnTo>
                <a:lnTo>
                  <a:pt x="0" y="1809"/>
                </a:lnTo>
                <a:lnTo>
                  <a:pt x="0" y="0"/>
                </a:lnTo>
                <a:close/>
              </a:path>
            </a:pathLst>
          </a:custGeom>
          <a:solidFill>
            <a:schemeClr val="accent1">
              <a:lumMod val="40000"/>
              <a:lumOff val="6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pic>
        <p:nvPicPr>
          <p:cNvPr id="11" name="图片 10"/>
          <p:cNvPicPr>
            <a:picLocks noChangeAspect="1"/>
          </p:cNvPicPr>
          <p:nvPr>
            <p:custDataLst>
              <p:tags r:id="rId2"/>
            </p:custDataLst>
          </p:nvPr>
        </p:nvPicPr>
        <p:blipFill>
          <a:blip r:embed="rId3"/>
          <a:srcRect t="7240" b="7240"/>
          <a:stretch>
            <a:fillRect/>
          </a:stretch>
        </p:blipFill>
        <p:spPr>
          <a:xfrm flipH="1">
            <a:off x="-1" y="1"/>
            <a:ext cx="6414770" cy="6857365"/>
          </a:xfrm>
          <a:custGeom>
            <a:avLst/>
            <a:gdLst>
              <a:gd name="connsiteX0" fmla="*/ 4524548 w 6414770"/>
              <a:gd name="connsiteY0" fmla="*/ 3601085 h 6857365"/>
              <a:gd name="connsiteX1" fmla="*/ 1753918 w 6414770"/>
              <a:gd name="connsiteY1" fmla="*/ 3601085 h 6857365"/>
              <a:gd name="connsiteX2" fmla="*/ 3342125 w 6414770"/>
              <a:gd name="connsiteY2" fmla="*/ 6857365 h 6857365"/>
              <a:gd name="connsiteX3" fmla="*/ 6112755 w 6414770"/>
              <a:gd name="connsiteY3" fmla="*/ 6857365 h 6857365"/>
              <a:gd name="connsiteX4" fmla="*/ 2768523 w 6414770"/>
              <a:gd name="connsiteY4" fmla="*/ 0 h 6857365"/>
              <a:gd name="connsiteX5" fmla="*/ 0 w 6414770"/>
              <a:gd name="connsiteY5" fmla="*/ 0 h 6857365"/>
              <a:gd name="connsiteX6" fmla="*/ 0 w 6414770"/>
              <a:gd name="connsiteY6" fmla="*/ 5080 h 6857365"/>
              <a:gd name="connsiteX7" fmla="*/ 1640159 w 6414770"/>
              <a:gd name="connsiteY7" fmla="*/ 3367405 h 6857365"/>
              <a:gd name="connsiteX8" fmla="*/ 4410587 w 6414770"/>
              <a:gd name="connsiteY8" fmla="*/ 3367405 h 6857365"/>
              <a:gd name="connsiteX9" fmla="*/ 5389933 w 6414770"/>
              <a:gd name="connsiteY9" fmla="*/ 0 h 6857365"/>
              <a:gd name="connsiteX10" fmla="*/ 3056429 w 6414770"/>
              <a:gd name="connsiteY10" fmla="*/ 0 h 6857365"/>
              <a:gd name="connsiteX11" fmla="*/ 6400801 w 6414770"/>
              <a:gd name="connsiteY11" fmla="*/ 6857365 h 6857365"/>
              <a:gd name="connsiteX12" fmla="*/ 6414770 w 6414770"/>
              <a:gd name="connsiteY12" fmla="*/ 6857365 h 6857365"/>
              <a:gd name="connsiteX13" fmla="*/ 6414770 w 6414770"/>
              <a:gd name="connsiteY13" fmla="*/ 2100580 h 6857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14770" h="6857365">
                <a:moveTo>
                  <a:pt x="4524548" y="3601085"/>
                </a:moveTo>
                <a:lnTo>
                  <a:pt x="1753918" y="3601085"/>
                </a:lnTo>
                <a:lnTo>
                  <a:pt x="3342125" y="6857365"/>
                </a:lnTo>
                <a:lnTo>
                  <a:pt x="6112755" y="6857365"/>
                </a:lnTo>
                <a:close/>
                <a:moveTo>
                  <a:pt x="2768523" y="0"/>
                </a:moveTo>
                <a:lnTo>
                  <a:pt x="0" y="0"/>
                </a:lnTo>
                <a:lnTo>
                  <a:pt x="0" y="5080"/>
                </a:lnTo>
                <a:lnTo>
                  <a:pt x="1640159" y="3367405"/>
                </a:lnTo>
                <a:lnTo>
                  <a:pt x="4410587" y="3367405"/>
                </a:lnTo>
                <a:close/>
                <a:moveTo>
                  <a:pt x="5389933" y="0"/>
                </a:moveTo>
                <a:lnTo>
                  <a:pt x="3056429" y="0"/>
                </a:lnTo>
                <a:lnTo>
                  <a:pt x="6400801" y="6857365"/>
                </a:lnTo>
                <a:lnTo>
                  <a:pt x="6414770" y="6857365"/>
                </a:lnTo>
                <a:lnTo>
                  <a:pt x="6414770" y="2100580"/>
                </a:lnTo>
                <a:close/>
              </a:path>
            </a:pathLst>
          </a:custGeom>
          <a:ln w="9525" cap="flat" cmpd="sng" algn="ctr">
            <a:solidFill>
              <a:schemeClr val="accent1">
                <a:alpha val="50000"/>
              </a:schemeClr>
            </a:solidFill>
            <a:prstDash val="solid"/>
            <a:round/>
            <a:headEnd type="none" w="med" len="med"/>
            <a:tailEnd type="none" w="med" len="med"/>
          </a:ln>
        </p:spPr>
      </p:pic>
      <p:sp>
        <p:nvSpPr>
          <p:cNvPr id="32" name="任意多边形 13"/>
          <p:cNvSpPr/>
          <p:nvPr>
            <p:custDataLst>
              <p:tags r:id="rId4"/>
            </p:custDataLst>
          </p:nvPr>
        </p:nvSpPr>
        <p:spPr>
          <a:xfrm>
            <a:off x="5080" y="0"/>
            <a:ext cx="3358341" cy="6857365"/>
          </a:xfrm>
          <a:custGeom>
            <a:avLst/>
            <a:gdLst/>
            <a:ahLst/>
            <a:cxnLst>
              <a:cxn ang="3">
                <a:pos x="hc" y="t"/>
              </a:cxn>
              <a:cxn ang="cd2">
                <a:pos x="l" y="vc"/>
              </a:cxn>
              <a:cxn ang="cd4">
                <a:pos x="hc" y="b"/>
              </a:cxn>
              <a:cxn ang="0">
                <a:pos x="r" y="vc"/>
              </a:cxn>
            </a:cxnLst>
            <a:rect l="l" t="t" r="r" b="b"/>
            <a:pathLst>
              <a:path w="5289" h="10799">
                <a:moveTo>
                  <a:pt x="1614" y="0"/>
                </a:moveTo>
                <a:lnTo>
                  <a:pt x="5289" y="0"/>
                </a:lnTo>
                <a:lnTo>
                  <a:pt x="22" y="10799"/>
                </a:lnTo>
                <a:lnTo>
                  <a:pt x="0" y="10799"/>
                </a:lnTo>
                <a:lnTo>
                  <a:pt x="0" y="3308"/>
                </a:lnTo>
                <a:lnTo>
                  <a:pt x="1614" y="0"/>
                </a:lnTo>
                <a:close/>
              </a:path>
            </a:pathLst>
          </a:custGeom>
          <a:solidFill>
            <a:schemeClr val="accent1">
              <a:alpha val="2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sp>
        <p:nvSpPr>
          <p:cNvPr id="3" name="标题 2"/>
          <p:cNvSpPr>
            <a:spLocks noGrp="1"/>
          </p:cNvSpPr>
          <p:nvPr>
            <p:ph type="title"/>
            <p:custDataLst>
              <p:tags r:id="rId5"/>
            </p:custDataLst>
          </p:nvPr>
        </p:nvSpPr>
        <p:spPr>
          <a:xfrm>
            <a:off x="6414769" y="451319"/>
            <a:ext cx="5488165" cy="792000"/>
          </a:xfrm>
        </p:spPr>
        <p:txBody>
          <a:bodyPr wrap="square" anchor="b">
            <a:normAutofit/>
          </a:bodyPr>
          <a:lstStyle/>
          <a:p>
            <a:pPr algn="l"/>
            <a:r>
              <a:rPr lang="en-US" sz="4000" b="1" spc="0" dirty="0">
                <a:solidFill>
                  <a:schemeClr val="accent5">
                    <a:lumMod val="60000"/>
                    <a:lumOff val="40000"/>
                  </a:schemeClr>
                </a:solidFill>
                <a:latin typeface="Calibri" panose="020F0502020204030204" charset="0"/>
                <a:cs typeface="Calibri" panose="020F0502020204030204" charset="0"/>
              </a:rPr>
              <a:t>Future Work</a:t>
            </a:r>
            <a:endParaRPr lang="en-US" sz="4000" b="1" spc="0" dirty="0">
              <a:solidFill>
                <a:schemeClr val="accent5">
                  <a:lumMod val="60000"/>
                  <a:lumOff val="40000"/>
                </a:schemeClr>
              </a:solidFill>
              <a:latin typeface="Calibri" panose="020F0502020204030204" charset="0"/>
              <a:cs typeface="Calibri" panose="020F0502020204030204" charset="0"/>
            </a:endParaRPr>
          </a:p>
        </p:txBody>
      </p:sp>
      <p:sp>
        <p:nvSpPr>
          <p:cNvPr id="20" name="正文"/>
          <p:cNvSpPr txBox="1"/>
          <p:nvPr>
            <p:custDataLst>
              <p:tags r:id="rId6"/>
            </p:custDataLst>
          </p:nvPr>
        </p:nvSpPr>
        <p:spPr>
          <a:xfrm>
            <a:off x="6605381" y="1801402"/>
            <a:ext cx="5483455" cy="841046"/>
          </a:xfrm>
          <a:prstGeom prst="rect">
            <a:avLst/>
          </a:prstGeom>
          <a:noFill/>
        </p:spPr>
        <p:txBody>
          <a:bodyPr wrap="square" lIns="0" tIns="0" rIns="0" bIns="0" rtlCol="0" anchor="t" anchorCtr="0">
            <a:normAutofit/>
          </a:bodyPr>
          <a:lstStyle>
            <a:defPPr>
              <a:defRPr lang="en-US">
                <a:latin typeface="+mn-lt"/>
              </a:defRPr>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indent="0" algn="l" fontAlgn="auto">
              <a:lnSpc>
                <a:spcPct val="150000"/>
              </a:lnSpc>
              <a:spcBef>
                <a:spcPct val="0"/>
              </a:spcBef>
              <a:spcAft>
                <a:spcPct val="0"/>
              </a:spcAft>
            </a:pPr>
            <a:r>
              <a:rPr lang="en-US" sz="1400" dirty="0">
                <a:ln>
                  <a:noFill/>
                  <a:prstDash val="sysDot"/>
                </a:ln>
                <a:solidFill>
                  <a:schemeClr val="tx1">
                    <a:lumMod val="85000"/>
                    <a:lumOff val="15000"/>
                  </a:schemeClr>
                </a:solidFill>
                <a:latin typeface="+mn-lt"/>
                <a:sym typeface="+mn-ea"/>
              </a:rPr>
              <a:t>To further improve the project, the following can be considered: </a:t>
            </a:r>
            <a:endParaRPr lang="en-US" sz="1400" dirty="0">
              <a:ln>
                <a:noFill/>
                <a:prstDash val="sysDot"/>
              </a:ln>
              <a:solidFill>
                <a:schemeClr val="tx1">
                  <a:lumMod val="85000"/>
                  <a:lumOff val="15000"/>
                </a:schemeClr>
              </a:solidFill>
              <a:latin typeface="+mn-lt"/>
              <a:sym typeface="+mn-ea"/>
            </a:endParaRPr>
          </a:p>
        </p:txBody>
      </p:sp>
      <p:sp>
        <p:nvSpPr>
          <p:cNvPr id="21" name="标题"/>
          <p:cNvSpPr txBox="1"/>
          <p:nvPr>
            <p:custDataLst>
              <p:tags r:id="rId7"/>
            </p:custDataLst>
          </p:nvPr>
        </p:nvSpPr>
        <p:spPr>
          <a:xfrm>
            <a:off x="6605381" y="1441379"/>
            <a:ext cx="5483455" cy="367686"/>
          </a:xfrm>
          <a:prstGeom prst="rect">
            <a:avLst/>
          </a:prstGeom>
          <a:noFill/>
        </p:spPr>
        <p:txBody>
          <a:bodyPr wrap="square" lIns="0" tIns="0" rIns="0" bIns="0" rtlCol="0" anchor="b">
            <a:normAutofit/>
          </a:bodyPr>
          <a:lstStyle>
            <a:defPPr>
              <a:defRPr lang="en-US">
                <a:latin typeface="+mj-lt"/>
              </a:defRPr>
            </a:defPPr>
            <a:lvl1pPr marL="0" algn="l" defTabSz="914400" rtl="0" eaLnBrk="1" latinLnBrk="0" hangingPunct="1">
              <a:defRPr sz="1800" kern="1200">
                <a:solidFill>
                  <a:schemeClr val="tx1"/>
                </a:solidFill>
                <a:latin typeface="+mj-lt"/>
              </a:defRPr>
            </a:lvl1pPr>
            <a:lvl2pPr marL="457200" algn="l" defTabSz="914400" rtl="0" eaLnBrk="1" latinLnBrk="0" hangingPunct="1">
              <a:defRPr sz="1800" kern="1200">
                <a:solidFill>
                  <a:schemeClr val="tx1"/>
                </a:solidFill>
                <a:latin typeface="+mj-lt"/>
              </a:defRPr>
            </a:lvl2pPr>
            <a:lvl3pPr marL="914400" algn="l" defTabSz="914400" rtl="0" eaLnBrk="1" latinLnBrk="0" hangingPunct="1">
              <a:defRPr sz="1800" kern="1200">
                <a:solidFill>
                  <a:schemeClr val="tx1"/>
                </a:solidFill>
                <a:latin typeface="+mj-lt"/>
              </a:defRPr>
            </a:lvl3pPr>
            <a:lvl4pPr marL="1371600" algn="l" defTabSz="914400" rtl="0" eaLnBrk="1" latinLnBrk="0" hangingPunct="1">
              <a:defRPr sz="1800" kern="1200">
                <a:solidFill>
                  <a:schemeClr val="tx1"/>
                </a:solidFill>
                <a:latin typeface="+mj-lt"/>
              </a:defRPr>
            </a:lvl4pPr>
            <a:lvl5pPr marL="1828800" algn="l" defTabSz="914400" rtl="0" eaLnBrk="1" latinLnBrk="0" hangingPunct="1">
              <a:defRPr sz="1800" kern="1200">
                <a:solidFill>
                  <a:schemeClr val="tx1"/>
                </a:solidFill>
                <a:latin typeface="+mj-lt"/>
              </a:defRPr>
            </a:lvl5pPr>
            <a:lvl6pPr marL="2286000" algn="l" defTabSz="914400" rtl="0" eaLnBrk="1" latinLnBrk="0" hangingPunct="1">
              <a:defRPr sz="1800" kern="1200">
                <a:solidFill>
                  <a:schemeClr val="tx1"/>
                </a:solidFill>
                <a:latin typeface="+mj-lt"/>
              </a:defRPr>
            </a:lvl6pPr>
            <a:lvl7pPr marL="2743200" algn="l" defTabSz="914400" rtl="0" eaLnBrk="1" latinLnBrk="0" hangingPunct="1">
              <a:defRPr sz="1800" kern="1200">
                <a:solidFill>
                  <a:schemeClr val="tx1"/>
                </a:solidFill>
                <a:latin typeface="+mj-lt"/>
              </a:defRPr>
            </a:lvl7pPr>
            <a:lvl8pPr marL="3200400" algn="l" defTabSz="914400" rtl="0" eaLnBrk="1" latinLnBrk="0" hangingPunct="1">
              <a:defRPr sz="1800" kern="1200">
                <a:solidFill>
                  <a:schemeClr val="tx1"/>
                </a:solidFill>
                <a:latin typeface="+mj-lt"/>
              </a:defRPr>
            </a:lvl8pPr>
            <a:lvl9pPr marL="3657600" algn="l" defTabSz="914400" rtl="0" eaLnBrk="1" latinLnBrk="0" hangingPunct="1">
              <a:defRPr sz="1800" kern="1200">
                <a:solidFill>
                  <a:schemeClr val="tx1"/>
                </a:solidFill>
                <a:latin typeface="+mj-lt"/>
              </a:defRPr>
            </a:lvl9pPr>
          </a:lstStyle>
          <a:p>
            <a:pPr lvl="0" algn="l">
              <a:spcBef>
                <a:spcPct val="0"/>
              </a:spcBef>
              <a:spcAft>
                <a:spcPct val="0"/>
              </a:spcAft>
              <a:buClr>
                <a:schemeClr val="accent1"/>
              </a:buClr>
              <a:buSzPct val="70000"/>
            </a:pPr>
            <a:r>
              <a:rPr lang="en-IN" altLang="en-US" sz="2000" b="1" dirty="0">
                <a:solidFill>
                  <a:schemeClr val="accent1"/>
                </a:solidFill>
                <a:latin typeface="+mj-lt"/>
                <a:sym typeface="+mn-ea"/>
              </a:rPr>
              <a:t> </a:t>
            </a:r>
            <a:endParaRPr lang="en-IN" altLang="en-US" sz="2000" b="1" dirty="0">
              <a:solidFill>
                <a:schemeClr val="accent1"/>
              </a:solidFill>
              <a:latin typeface="+mj-lt"/>
              <a:sym typeface="+mn-ea"/>
            </a:endParaRPr>
          </a:p>
        </p:txBody>
      </p:sp>
      <p:sp>
        <p:nvSpPr>
          <p:cNvPr id="22" name="正文"/>
          <p:cNvSpPr txBox="1"/>
          <p:nvPr>
            <p:custDataLst>
              <p:tags r:id="rId8"/>
            </p:custDataLst>
          </p:nvPr>
        </p:nvSpPr>
        <p:spPr>
          <a:xfrm>
            <a:off x="4790662" y="5545769"/>
            <a:ext cx="5483455" cy="841046"/>
          </a:xfrm>
          <a:prstGeom prst="rect">
            <a:avLst/>
          </a:prstGeom>
          <a:noFill/>
        </p:spPr>
        <p:txBody>
          <a:bodyPr wrap="square" lIns="0" tIns="0" rIns="0" bIns="0" rtlCol="0" anchor="t" anchorCtr="0">
            <a:normAutofit/>
          </a:bodyPr>
          <a:lstStyle>
            <a:defPPr>
              <a:defRPr lang="en-US">
                <a:latin typeface="+mn-lt"/>
              </a:defRPr>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indent="0" algn="l" fontAlgn="auto">
              <a:lnSpc>
                <a:spcPct val="150000"/>
              </a:lnSpc>
              <a:spcBef>
                <a:spcPct val="0"/>
              </a:spcBef>
              <a:spcAft>
                <a:spcPct val="0"/>
              </a:spcAft>
            </a:pPr>
            <a:r>
              <a:rPr lang="en-US" sz="1400" dirty="0">
                <a:ln>
                  <a:noFill/>
                  <a:prstDash val="sysDot"/>
                </a:ln>
                <a:solidFill>
                  <a:schemeClr val="tx1">
                    <a:lumMod val="85000"/>
                    <a:lumOff val="15000"/>
                  </a:schemeClr>
                </a:solidFill>
                <a:latin typeface="+mn-lt"/>
                <a:sym typeface="+mn-ea"/>
              </a:rPr>
              <a:t>Expanding the dataset to include more images or additional breeds for a more comprehensive classification system.</a:t>
            </a:r>
            <a:endParaRPr lang="en-US" sz="1400" dirty="0">
              <a:ln>
                <a:noFill/>
                <a:prstDash val="sysDot"/>
              </a:ln>
              <a:solidFill>
                <a:schemeClr val="tx1">
                  <a:lumMod val="85000"/>
                  <a:lumOff val="15000"/>
                </a:schemeClr>
              </a:solidFill>
              <a:latin typeface="+mn-lt"/>
              <a:sym typeface="+mn-ea"/>
            </a:endParaRPr>
          </a:p>
        </p:txBody>
      </p:sp>
      <p:sp>
        <p:nvSpPr>
          <p:cNvPr id="23" name="标题"/>
          <p:cNvSpPr txBox="1"/>
          <p:nvPr>
            <p:custDataLst>
              <p:tags r:id="rId9"/>
            </p:custDataLst>
          </p:nvPr>
        </p:nvSpPr>
        <p:spPr>
          <a:xfrm>
            <a:off x="4790662" y="5185111"/>
            <a:ext cx="5483455" cy="367686"/>
          </a:xfrm>
          <a:prstGeom prst="rect">
            <a:avLst/>
          </a:prstGeom>
          <a:noFill/>
        </p:spPr>
        <p:txBody>
          <a:bodyPr wrap="square" lIns="0" tIns="0" rIns="0" bIns="0" rtlCol="0" anchor="b">
            <a:normAutofit/>
          </a:bodyPr>
          <a:lstStyle>
            <a:defPPr>
              <a:defRPr lang="en-US">
                <a:latin typeface="+mj-lt"/>
              </a:defRPr>
            </a:defPPr>
            <a:lvl1pPr marL="0" algn="l" defTabSz="914400" rtl="0" eaLnBrk="1" latinLnBrk="0" hangingPunct="1">
              <a:defRPr sz="1800" kern="1200">
                <a:solidFill>
                  <a:schemeClr val="tx1"/>
                </a:solidFill>
                <a:latin typeface="+mj-lt"/>
              </a:defRPr>
            </a:lvl1pPr>
            <a:lvl2pPr marL="457200" algn="l" defTabSz="914400" rtl="0" eaLnBrk="1" latinLnBrk="0" hangingPunct="1">
              <a:defRPr sz="1800" kern="1200">
                <a:solidFill>
                  <a:schemeClr val="tx1"/>
                </a:solidFill>
                <a:latin typeface="+mj-lt"/>
              </a:defRPr>
            </a:lvl2pPr>
            <a:lvl3pPr marL="914400" algn="l" defTabSz="914400" rtl="0" eaLnBrk="1" latinLnBrk="0" hangingPunct="1">
              <a:defRPr sz="1800" kern="1200">
                <a:solidFill>
                  <a:schemeClr val="tx1"/>
                </a:solidFill>
                <a:latin typeface="+mj-lt"/>
              </a:defRPr>
            </a:lvl3pPr>
            <a:lvl4pPr marL="1371600" algn="l" defTabSz="914400" rtl="0" eaLnBrk="1" latinLnBrk="0" hangingPunct="1">
              <a:defRPr sz="1800" kern="1200">
                <a:solidFill>
                  <a:schemeClr val="tx1"/>
                </a:solidFill>
                <a:latin typeface="+mj-lt"/>
              </a:defRPr>
            </a:lvl4pPr>
            <a:lvl5pPr marL="1828800" algn="l" defTabSz="914400" rtl="0" eaLnBrk="1" latinLnBrk="0" hangingPunct="1">
              <a:defRPr sz="1800" kern="1200">
                <a:solidFill>
                  <a:schemeClr val="tx1"/>
                </a:solidFill>
                <a:latin typeface="+mj-lt"/>
              </a:defRPr>
            </a:lvl5pPr>
            <a:lvl6pPr marL="2286000" algn="l" defTabSz="914400" rtl="0" eaLnBrk="1" latinLnBrk="0" hangingPunct="1">
              <a:defRPr sz="1800" kern="1200">
                <a:solidFill>
                  <a:schemeClr val="tx1"/>
                </a:solidFill>
                <a:latin typeface="+mj-lt"/>
              </a:defRPr>
            </a:lvl6pPr>
            <a:lvl7pPr marL="2743200" algn="l" defTabSz="914400" rtl="0" eaLnBrk="1" latinLnBrk="0" hangingPunct="1">
              <a:defRPr sz="1800" kern="1200">
                <a:solidFill>
                  <a:schemeClr val="tx1"/>
                </a:solidFill>
                <a:latin typeface="+mj-lt"/>
              </a:defRPr>
            </a:lvl7pPr>
            <a:lvl8pPr marL="3200400" algn="l" defTabSz="914400" rtl="0" eaLnBrk="1" latinLnBrk="0" hangingPunct="1">
              <a:defRPr sz="1800" kern="1200">
                <a:solidFill>
                  <a:schemeClr val="tx1"/>
                </a:solidFill>
                <a:latin typeface="+mj-lt"/>
              </a:defRPr>
            </a:lvl8pPr>
            <a:lvl9pPr marL="3657600" algn="l" defTabSz="914400" rtl="0" eaLnBrk="1" latinLnBrk="0" hangingPunct="1">
              <a:defRPr sz="1800" kern="1200">
                <a:solidFill>
                  <a:schemeClr val="tx1"/>
                </a:solidFill>
                <a:latin typeface="+mj-lt"/>
              </a:defRPr>
            </a:lvl9pPr>
          </a:lstStyle>
          <a:p>
            <a:pPr lvl="0" algn="l">
              <a:spcBef>
                <a:spcPct val="0"/>
              </a:spcBef>
              <a:spcAft>
                <a:spcPct val="0"/>
              </a:spcAft>
              <a:buClr>
                <a:schemeClr val="accent1"/>
              </a:buClr>
              <a:buSzPct val="70000"/>
            </a:pPr>
            <a:r>
              <a:rPr lang="en-IN" altLang="en-US" sz="2000" b="1" dirty="0">
                <a:solidFill>
                  <a:schemeClr val="accent1"/>
                </a:solidFill>
                <a:latin typeface="+mj-lt"/>
                <a:sym typeface="+mn-ea"/>
              </a:rPr>
              <a:t>Lager Dataset</a:t>
            </a:r>
            <a:endParaRPr lang="en-IN" altLang="en-US" sz="2000" b="1" dirty="0">
              <a:solidFill>
                <a:schemeClr val="accent1"/>
              </a:solidFill>
              <a:latin typeface="+mj-lt"/>
              <a:sym typeface="+mn-ea"/>
            </a:endParaRPr>
          </a:p>
        </p:txBody>
      </p:sp>
      <p:sp>
        <p:nvSpPr>
          <p:cNvPr id="6" name="正文"/>
          <p:cNvSpPr txBox="1"/>
          <p:nvPr>
            <p:custDataLst>
              <p:tags r:id="rId10"/>
            </p:custDataLst>
          </p:nvPr>
        </p:nvSpPr>
        <p:spPr>
          <a:xfrm>
            <a:off x="6012962" y="3023068"/>
            <a:ext cx="5483455" cy="841046"/>
          </a:xfrm>
          <a:prstGeom prst="rect">
            <a:avLst/>
          </a:prstGeom>
          <a:noFill/>
        </p:spPr>
        <p:txBody>
          <a:bodyPr wrap="square" lIns="0" tIns="0" rIns="0" bIns="0" rtlCol="0" anchor="t" anchorCtr="0">
            <a:normAutofit lnSpcReduction="20000"/>
          </a:bodyPr>
          <a:lstStyle>
            <a:defPPr>
              <a:defRPr lang="en-US">
                <a:latin typeface="+mn-lt"/>
              </a:defRPr>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indent="0" algn="l" fontAlgn="auto">
              <a:lnSpc>
                <a:spcPct val="150000"/>
              </a:lnSpc>
              <a:spcBef>
                <a:spcPct val="0"/>
              </a:spcBef>
              <a:spcAft>
                <a:spcPct val="0"/>
              </a:spcAft>
            </a:pPr>
            <a:r>
              <a:rPr lang="en-US" sz="1400" dirty="0">
                <a:ln>
                  <a:noFill/>
                  <a:prstDash val="sysDot"/>
                </a:ln>
                <a:solidFill>
                  <a:schemeClr val="tx1">
                    <a:lumMod val="85000"/>
                    <a:lumOff val="15000"/>
                  </a:schemeClr>
                </a:solidFill>
                <a:latin typeface="+mn-lt"/>
                <a:sym typeface="+mn-ea"/>
              </a:rPr>
              <a:t>Turning the trained model into a deployable service, such as a mobile app or web-based classifier, allowing users to identify dog breeds in real-time.</a:t>
            </a:r>
            <a:endParaRPr lang="en-US" sz="1400" dirty="0">
              <a:ln>
                <a:noFill/>
                <a:prstDash val="sysDot"/>
              </a:ln>
              <a:solidFill>
                <a:schemeClr val="tx1">
                  <a:lumMod val="85000"/>
                  <a:lumOff val="15000"/>
                </a:schemeClr>
              </a:solidFill>
              <a:latin typeface="+mn-lt"/>
              <a:sym typeface="+mn-ea"/>
            </a:endParaRPr>
          </a:p>
        </p:txBody>
      </p:sp>
      <p:sp>
        <p:nvSpPr>
          <p:cNvPr id="7" name="标题"/>
          <p:cNvSpPr txBox="1"/>
          <p:nvPr>
            <p:custDataLst>
              <p:tags r:id="rId11"/>
            </p:custDataLst>
          </p:nvPr>
        </p:nvSpPr>
        <p:spPr>
          <a:xfrm>
            <a:off x="6012962" y="2663045"/>
            <a:ext cx="5483455" cy="367686"/>
          </a:xfrm>
          <a:prstGeom prst="rect">
            <a:avLst/>
          </a:prstGeom>
          <a:noFill/>
        </p:spPr>
        <p:txBody>
          <a:bodyPr wrap="square" lIns="0" tIns="0" rIns="0" bIns="0" rtlCol="0" anchor="b">
            <a:normAutofit/>
          </a:bodyPr>
          <a:lstStyle>
            <a:defPPr>
              <a:defRPr lang="en-US">
                <a:latin typeface="+mj-lt"/>
              </a:defRPr>
            </a:defPPr>
            <a:lvl1pPr marL="0" algn="l" defTabSz="914400" rtl="0" eaLnBrk="1" latinLnBrk="0" hangingPunct="1">
              <a:defRPr sz="1800" kern="1200">
                <a:solidFill>
                  <a:schemeClr val="tx1"/>
                </a:solidFill>
                <a:latin typeface="+mj-lt"/>
              </a:defRPr>
            </a:lvl1pPr>
            <a:lvl2pPr marL="457200" algn="l" defTabSz="914400" rtl="0" eaLnBrk="1" latinLnBrk="0" hangingPunct="1">
              <a:defRPr sz="1800" kern="1200">
                <a:solidFill>
                  <a:schemeClr val="tx1"/>
                </a:solidFill>
                <a:latin typeface="+mj-lt"/>
              </a:defRPr>
            </a:lvl2pPr>
            <a:lvl3pPr marL="914400" algn="l" defTabSz="914400" rtl="0" eaLnBrk="1" latinLnBrk="0" hangingPunct="1">
              <a:defRPr sz="1800" kern="1200">
                <a:solidFill>
                  <a:schemeClr val="tx1"/>
                </a:solidFill>
                <a:latin typeface="+mj-lt"/>
              </a:defRPr>
            </a:lvl3pPr>
            <a:lvl4pPr marL="1371600" algn="l" defTabSz="914400" rtl="0" eaLnBrk="1" latinLnBrk="0" hangingPunct="1">
              <a:defRPr sz="1800" kern="1200">
                <a:solidFill>
                  <a:schemeClr val="tx1"/>
                </a:solidFill>
                <a:latin typeface="+mj-lt"/>
              </a:defRPr>
            </a:lvl4pPr>
            <a:lvl5pPr marL="1828800" algn="l" defTabSz="914400" rtl="0" eaLnBrk="1" latinLnBrk="0" hangingPunct="1">
              <a:defRPr sz="1800" kern="1200">
                <a:solidFill>
                  <a:schemeClr val="tx1"/>
                </a:solidFill>
                <a:latin typeface="+mj-lt"/>
              </a:defRPr>
            </a:lvl5pPr>
            <a:lvl6pPr marL="2286000" algn="l" defTabSz="914400" rtl="0" eaLnBrk="1" latinLnBrk="0" hangingPunct="1">
              <a:defRPr sz="1800" kern="1200">
                <a:solidFill>
                  <a:schemeClr val="tx1"/>
                </a:solidFill>
                <a:latin typeface="+mj-lt"/>
              </a:defRPr>
            </a:lvl6pPr>
            <a:lvl7pPr marL="2743200" algn="l" defTabSz="914400" rtl="0" eaLnBrk="1" latinLnBrk="0" hangingPunct="1">
              <a:defRPr sz="1800" kern="1200">
                <a:solidFill>
                  <a:schemeClr val="tx1"/>
                </a:solidFill>
                <a:latin typeface="+mj-lt"/>
              </a:defRPr>
            </a:lvl7pPr>
            <a:lvl8pPr marL="3200400" algn="l" defTabSz="914400" rtl="0" eaLnBrk="1" latinLnBrk="0" hangingPunct="1">
              <a:defRPr sz="1800" kern="1200">
                <a:solidFill>
                  <a:schemeClr val="tx1"/>
                </a:solidFill>
                <a:latin typeface="+mj-lt"/>
              </a:defRPr>
            </a:lvl8pPr>
            <a:lvl9pPr marL="3657600" algn="l" defTabSz="914400" rtl="0" eaLnBrk="1" latinLnBrk="0" hangingPunct="1">
              <a:defRPr sz="1800" kern="1200">
                <a:solidFill>
                  <a:schemeClr val="tx1"/>
                </a:solidFill>
                <a:latin typeface="+mj-lt"/>
              </a:defRPr>
            </a:lvl9pPr>
          </a:lstStyle>
          <a:p>
            <a:pPr lvl="0" algn="l">
              <a:spcBef>
                <a:spcPct val="0"/>
              </a:spcBef>
              <a:spcAft>
                <a:spcPct val="0"/>
              </a:spcAft>
              <a:buClr>
                <a:schemeClr val="accent1"/>
              </a:buClr>
              <a:buSzPct val="70000"/>
            </a:pPr>
            <a:r>
              <a:rPr lang="en-IN" altLang="en-US" sz="2000" b="1" dirty="0">
                <a:solidFill>
                  <a:schemeClr val="accent1"/>
                </a:solidFill>
                <a:latin typeface="+mj-lt"/>
                <a:sym typeface="+mn-ea"/>
              </a:rPr>
              <a:t> Deployment</a:t>
            </a:r>
            <a:endParaRPr lang="en-IN" altLang="en-US" sz="2000" b="1" dirty="0">
              <a:solidFill>
                <a:schemeClr val="accent1"/>
              </a:solidFill>
              <a:latin typeface="+mj-lt"/>
              <a:sym typeface="+mn-ea"/>
            </a:endParaRPr>
          </a:p>
        </p:txBody>
      </p:sp>
      <p:sp>
        <p:nvSpPr>
          <p:cNvPr id="2" name="正文"/>
          <p:cNvSpPr txBox="1"/>
          <p:nvPr>
            <p:custDataLst>
              <p:tags r:id="rId12"/>
            </p:custDataLst>
          </p:nvPr>
        </p:nvSpPr>
        <p:spPr>
          <a:xfrm>
            <a:off x="5403400" y="4282831"/>
            <a:ext cx="5483455" cy="841046"/>
          </a:xfrm>
          <a:prstGeom prst="rect">
            <a:avLst/>
          </a:prstGeom>
          <a:noFill/>
        </p:spPr>
        <p:txBody>
          <a:bodyPr wrap="square" lIns="0" tIns="0" rIns="0" bIns="0" rtlCol="0" anchor="t" anchorCtr="0">
            <a:normAutofit lnSpcReduction="20000"/>
          </a:bodyPr>
          <a:lstStyle>
            <a:defPPr>
              <a:defRPr lang="en-US">
                <a:latin typeface="+mn-lt"/>
              </a:defRPr>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indent="0" algn="l" fontAlgn="auto">
              <a:lnSpc>
                <a:spcPct val="150000"/>
              </a:lnSpc>
              <a:spcBef>
                <a:spcPct val="0"/>
              </a:spcBef>
              <a:spcAft>
                <a:spcPct val="0"/>
              </a:spcAft>
            </a:pPr>
            <a:r>
              <a:rPr lang="en-US" sz="1400" dirty="0">
                <a:ln>
                  <a:noFill/>
                  <a:prstDash val="sysDot"/>
                </a:ln>
                <a:solidFill>
                  <a:schemeClr val="tx1">
                    <a:lumMod val="85000"/>
                    <a:lumOff val="15000"/>
                  </a:schemeClr>
                </a:solidFill>
                <a:latin typeface="+mn-lt"/>
                <a:sym typeface="+mn-ea"/>
              </a:rPr>
              <a:t>Investigating techniques like Grad-CAM to visually explain which parts of the image the model focuses on when predicting the breed.</a:t>
            </a:r>
            <a:endParaRPr lang="en-US" sz="1400" dirty="0">
              <a:ln>
                <a:noFill/>
                <a:prstDash val="sysDot"/>
              </a:ln>
              <a:solidFill>
                <a:schemeClr val="tx1">
                  <a:lumMod val="85000"/>
                  <a:lumOff val="15000"/>
                </a:schemeClr>
              </a:solidFill>
              <a:latin typeface="+mn-lt"/>
              <a:sym typeface="+mn-ea"/>
            </a:endParaRPr>
          </a:p>
        </p:txBody>
      </p:sp>
      <p:sp>
        <p:nvSpPr>
          <p:cNvPr id="4" name="标题"/>
          <p:cNvSpPr txBox="1"/>
          <p:nvPr>
            <p:custDataLst>
              <p:tags r:id="rId13"/>
            </p:custDataLst>
          </p:nvPr>
        </p:nvSpPr>
        <p:spPr>
          <a:xfrm>
            <a:off x="5403400" y="3922173"/>
            <a:ext cx="5483455" cy="367686"/>
          </a:xfrm>
          <a:prstGeom prst="rect">
            <a:avLst/>
          </a:prstGeom>
          <a:noFill/>
        </p:spPr>
        <p:txBody>
          <a:bodyPr wrap="square" lIns="0" tIns="0" rIns="0" bIns="0" rtlCol="0" anchor="b">
            <a:normAutofit/>
          </a:bodyPr>
          <a:lstStyle>
            <a:defPPr>
              <a:defRPr lang="en-US">
                <a:latin typeface="+mj-lt"/>
              </a:defRPr>
            </a:defPPr>
            <a:lvl1pPr marL="0" algn="l" defTabSz="914400" rtl="0" eaLnBrk="1" latinLnBrk="0" hangingPunct="1">
              <a:defRPr sz="1800" kern="1200">
                <a:solidFill>
                  <a:schemeClr val="tx1"/>
                </a:solidFill>
                <a:latin typeface="+mj-lt"/>
              </a:defRPr>
            </a:lvl1pPr>
            <a:lvl2pPr marL="457200" algn="l" defTabSz="914400" rtl="0" eaLnBrk="1" latinLnBrk="0" hangingPunct="1">
              <a:defRPr sz="1800" kern="1200">
                <a:solidFill>
                  <a:schemeClr val="tx1"/>
                </a:solidFill>
                <a:latin typeface="+mj-lt"/>
              </a:defRPr>
            </a:lvl2pPr>
            <a:lvl3pPr marL="914400" algn="l" defTabSz="914400" rtl="0" eaLnBrk="1" latinLnBrk="0" hangingPunct="1">
              <a:defRPr sz="1800" kern="1200">
                <a:solidFill>
                  <a:schemeClr val="tx1"/>
                </a:solidFill>
                <a:latin typeface="+mj-lt"/>
              </a:defRPr>
            </a:lvl3pPr>
            <a:lvl4pPr marL="1371600" algn="l" defTabSz="914400" rtl="0" eaLnBrk="1" latinLnBrk="0" hangingPunct="1">
              <a:defRPr sz="1800" kern="1200">
                <a:solidFill>
                  <a:schemeClr val="tx1"/>
                </a:solidFill>
                <a:latin typeface="+mj-lt"/>
              </a:defRPr>
            </a:lvl4pPr>
            <a:lvl5pPr marL="1828800" algn="l" defTabSz="914400" rtl="0" eaLnBrk="1" latinLnBrk="0" hangingPunct="1">
              <a:defRPr sz="1800" kern="1200">
                <a:solidFill>
                  <a:schemeClr val="tx1"/>
                </a:solidFill>
                <a:latin typeface="+mj-lt"/>
              </a:defRPr>
            </a:lvl5pPr>
            <a:lvl6pPr marL="2286000" algn="l" defTabSz="914400" rtl="0" eaLnBrk="1" latinLnBrk="0" hangingPunct="1">
              <a:defRPr sz="1800" kern="1200">
                <a:solidFill>
                  <a:schemeClr val="tx1"/>
                </a:solidFill>
                <a:latin typeface="+mj-lt"/>
              </a:defRPr>
            </a:lvl6pPr>
            <a:lvl7pPr marL="2743200" algn="l" defTabSz="914400" rtl="0" eaLnBrk="1" latinLnBrk="0" hangingPunct="1">
              <a:defRPr sz="1800" kern="1200">
                <a:solidFill>
                  <a:schemeClr val="tx1"/>
                </a:solidFill>
                <a:latin typeface="+mj-lt"/>
              </a:defRPr>
            </a:lvl7pPr>
            <a:lvl8pPr marL="3200400" algn="l" defTabSz="914400" rtl="0" eaLnBrk="1" latinLnBrk="0" hangingPunct="1">
              <a:defRPr sz="1800" kern="1200">
                <a:solidFill>
                  <a:schemeClr val="tx1"/>
                </a:solidFill>
                <a:latin typeface="+mj-lt"/>
              </a:defRPr>
            </a:lvl8pPr>
            <a:lvl9pPr marL="3657600" algn="l" defTabSz="914400" rtl="0" eaLnBrk="1" latinLnBrk="0" hangingPunct="1">
              <a:defRPr sz="1800" kern="1200">
                <a:solidFill>
                  <a:schemeClr val="tx1"/>
                </a:solidFill>
                <a:latin typeface="+mj-lt"/>
              </a:defRPr>
            </a:lvl9pPr>
          </a:lstStyle>
          <a:p>
            <a:pPr lvl="0" algn="l">
              <a:spcBef>
                <a:spcPct val="0"/>
              </a:spcBef>
              <a:spcAft>
                <a:spcPct val="0"/>
              </a:spcAft>
              <a:buClr>
                <a:schemeClr val="accent1"/>
              </a:buClr>
              <a:buSzPct val="70000"/>
            </a:pPr>
            <a:r>
              <a:rPr lang="en-IN" altLang="en-US" sz="2000" b="1" dirty="0">
                <a:solidFill>
                  <a:schemeClr val="accent1"/>
                </a:solidFill>
                <a:latin typeface="+mj-lt"/>
                <a:sym typeface="+mn-ea"/>
              </a:rPr>
              <a:t>Model Explainbility</a:t>
            </a:r>
            <a:endParaRPr lang="en-IN" altLang="en-US" sz="2000" b="1" dirty="0">
              <a:solidFill>
                <a:schemeClr val="accent1"/>
              </a:solidFill>
              <a:latin typeface="+mj-lt"/>
              <a:sym typeface="+mn-ea"/>
            </a:endParaRPr>
          </a:p>
        </p:txBody>
      </p:sp>
    </p:spTree>
    <p:custDataLst>
      <p:tags r:id="rId14"/>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a:xfrm>
            <a:off x="681355" y="280670"/>
            <a:ext cx="10829925" cy="2235835"/>
          </a:xfrm>
        </p:spPr>
        <p:txBody>
          <a:bodyPr wrap="square">
            <a:normAutofit/>
          </a:bodyPr>
          <a:lstStyle/>
          <a:p>
            <a:r>
              <a:rPr lang="en-US" sz="8000" dirty="0">
                <a:latin typeface="Calibri" panose="020F0502020204030204" charset="0"/>
                <a:cs typeface="Calibri" panose="020F0502020204030204" charset="0"/>
              </a:rPr>
              <a:t>Thankyou!</a:t>
            </a:r>
            <a:endParaRPr lang="en-US" sz="8000" dirty="0">
              <a:latin typeface="Calibri" panose="020F0502020204030204" charset="0"/>
              <a:cs typeface="Calibri" panose="020F0502020204030204" charset="0"/>
            </a:endParaRPr>
          </a:p>
        </p:txBody>
      </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a:xfrm>
            <a:off x="1189355" y="1669415"/>
            <a:ext cx="10387965" cy="486410"/>
          </a:xfrm>
        </p:spPr>
        <p:txBody>
          <a:bodyPr wrap="square">
            <a:normAutofit fontScale="90000"/>
          </a:bodyPr>
          <a:lstStyle/>
          <a:p>
            <a:r>
              <a:rPr lang="en-US" b="1" spc="0" dirty="0">
                <a:solidFill>
                  <a:schemeClr val="accent5">
                    <a:lumMod val="40000"/>
                    <a:lumOff val="60000"/>
                  </a:schemeClr>
                </a:solidFill>
                <a:latin typeface="Calibri" panose="020F0502020204030204" charset="0"/>
                <a:cs typeface="Calibri" panose="020F0502020204030204" charset="0"/>
              </a:rPr>
              <a:t>Problem Statement</a:t>
            </a:r>
            <a:endParaRPr lang="en-US" b="1" spc="0" dirty="0">
              <a:solidFill>
                <a:schemeClr val="accent5">
                  <a:lumMod val="40000"/>
                  <a:lumOff val="60000"/>
                </a:schemeClr>
              </a:solidFill>
              <a:latin typeface="Calibri" panose="020F0502020204030204" charset="0"/>
              <a:cs typeface="Calibri" panose="020F0502020204030204" charset="0"/>
            </a:endParaRPr>
          </a:p>
        </p:txBody>
      </p:sp>
      <p:pic>
        <p:nvPicPr>
          <p:cNvPr id="43" name="图片 42" descr="templates\picture_hover\&amp;pky310_sjzg_VCG41N1140079501&amp;"/>
          <p:cNvPicPr>
            <a:picLocks noChangeAspect="1"/>
          </p:cNvPicPr>
          <p:nvPr>
            <p:custDataLst>
              <p:tags r:id="rId2"/>
            </p:custDataLst>
          </p:nvPr>
        </p:nvPicPr>
        <p:blipFill rotWithShape="1">
          <a:blip r:embed="rId3">
            <a:lum bright="-6000" contrast="12000"/>
          </a:blip>
          <a:srcRect l="10129" t="687" r="555" b="314"/>
          <a:stretch>
            <a:fillRect/>
          </a:stretch>
        </p:blipFill>
        <p:spPr>
          <a:xfrm>
            <a:off x="937022" y="1669143"/>
            <a:ext cx="3130874" cy="4337762"/>
          </a:xfrm>
          <a:prstGeom prst="round2DiagRect">
            <a:avLst>
              <a:gd name="adj1" fmla="val 27364"/>
              <a:gd name="adj2" fmla="val 0"/>
            </a:avLst>
          </a:prstGeom>
          <a:ln w="9525" cap="flat" cmpd="sng" algn="ctr">
            <a:solidFill>
              <a:schemeClr val="dk1">
                <a:lumMod val="40000"/>
                <a:lumOff val="60000"/>
                <a:alpha val="50000"/>
              </a:schemeClr>
            </a:solidFill>
            <a:prstDash val="solid"/>
            <a:round/>
            <a:headEnd type="none" w="med" len="med"/>
            <a:tailEnd type="none" w="med" len="med"/>
          </a:ln>
        </p:spPr>
      </p:pic>
      <p:sp>
        <p:nvSpPr>
          <p:cNvPr id="19" name="同侧圆角矩形 18"/>
          <p:cNvSpPr/>
          <p:nvPr>
            <p:custDataLst>
              <p:tags r:id="rId4"/>
            </p:custDataLst>
          </p:nvPr>
        </p:nvSpPr>
        <p:spPr>
          <a:xfrm>
            <a:off x="683895" y="3491669"/>
            <a:ext cx="506254" cy="2515236"/>
          </a:xfrm>
          <a:prstGeom prst="round2SameRect">
            <a:avLst>
              <a:gd name="adj1" fmla="val 50000"/>
              <a:gd name="adj2" fmla="val 0"/>
            </a:avLst>
          </a:prstGeom>
          <a:gradFill>
            <a:gsLst>
              <a:gs pos="0">
                <a:schemeClr val="accent1">
                  <a:alpha val="0"/>
                </a:schemeClr>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sp>
        <p:nvSpPr>
          <p:cNvPr id="2" name="矩形 1"/>
          <p:cNvSpPr/>
          <p:nvPr>
            <p:custDataLst>
              <p:tags r:id="rId5"/>
            </p:custDataLst>
          </p:nvPr>
        </p:nvSpPr>
        <p:spPr>
          <a:xfrm>
            <a:off x="5153660" y="2442844"/>
            <a:ext cx="6197474" cy="3601245"/>
          </a:xfrm>
          <a:prstGeom prst="rect">
            <a:avLst/>
          </a:prstGeom>
          <a:noFill/>
        </p:spPr>
        <p:txBody>
          <a:bodyPr wrap="square" lIns="0" tIns="0" rIns="0" bIns="0" rtlCol="0" anchor="t" anchorCtr="0">
            <a:normAutofit/>
          </a:bodyPr>
          <a:p>
            <a:pPr>
              <a:lnSpc>
                <a:spcPct val="150000"/>
              </a:lnSpc>
              <a:spcBef>
                <a:spcPct val="0"/>
              </a:spcBef>
              <a:spcAft>
                <a:spcPct val="0"/>
              </a:spcAft>
            </a:pPr>
            <a:r>
              <a:rPr lang="en-US" sz="1600" dirty="0">
                <a:solidFill>
                  <a:schemeClr val="tx1">
                    <a:lumMod val="85000"/>
                    <a:lumOff val="15000"/>
                  </a:schemeClr>
                </a:solidFill>
                <a:latin typeface="+mn-lt"/>
              </a:rPr>
              <a:t>The goal of this project is to classify images of dogs into their respective breeds. With over 120 breeds to distinguish from, this is a multi-class image classification problem. The problem is inspired by real-world applications where image classification plays a key role, such as in self-driving cars or platforms like Airbnb for automatic image labeling.</a:t>
            </a:r>
            <a:endParaRPr lang="en-US" sz="1600" dirty="0">
              <a:solidFill>
                <a:schemeClr val="tx1">
                  <a:lumMod val="85000"/>
                  <a:lumOff val="15000"/>
                </a:schemeClr>
              </a:solidFill>
              <a:latin typeface="+mn-lt"/>
            </a:endParaRPr>
          </a:p>
        </p:txBody>
      </p:sp>
      <p:sp>
        <p:nvSpPr>
          <p:cNvPr id="13" name="平行四边形 12"/>
          <p:cNvSpPr/>
          <p:nvPr>
            <p:custDataLst>
              <p:tags r:id="rId6"/>
            </p:custDataLst>
          </p:nvPr>
        </p:nvSpPr>
        <p:spPr>
          <a:xfrm>
            <a:off x="4904740" y="2155824"/>
            <a:ext cx="3490561" cy="161290"/>
          </a:xfrm>
          <a:prstGeom prst="parallelogram">
            <a:avLst>
              <a:gd name="adj" fmla="val 38188"/>
            </a:avLst>
          </a:prstGeom>
          <a:gradFill>
            <a:gsLst>
              <a:gs pos="100000">
                <a:schemeClr val="accent1">
                  <a:alpha val="48000"/>
                </a:schemeClr>
              </a:gs>
              <a:gs pos="23000">
                <a:schemeClr val="accent1">
                  <a:alpha val="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latin typeface="Arial" panose="020B0604020202020204" pitchFamily="34" charset="0"/>
              <a:sym typeface="Arial" panose="020B0604020202020204" pitchFamily="34" charset="0"/>
            </a:endParaRPr>
          </a:p>
        </p:txBody>
      </p:sp>
      <p:sp>
        <p:nvSpPr>
          <p:cNvPr id="4" name="矩形 3"/>
          <p:cNvSpPr/>
          <p:nvPr>
            <p:custDataLst>
              <p:tags r:id="rId7"/>
            </p:custDataLst>
          </p:nvPr>
        </p:nvSpPr>
        <p:spPr>
          <a:xfrm>
            <a:off x="5153660" y="1400174"/>
            <a:ext cx="6197474" cy="916781"/>
          </a:xfrm>
          <a:prstGeom prst="rect">
            <a:avLst/>
          </a:prstGeom>
          <a:noFill/>
        </p:spPr>
        <p:txBody>
          <a:bodyPr wrap="square" lIns="0" tIns="0" rIns="0" bIns="0" rtlCol="0" anchor="b">
            <a:normAutofit/>
          </a:bodyPr>
          <a:p>
            <a:pPr>
              <a:spcBef>
                <a:spcPct val="0"/>
              </a:spcBef>
              <a:spcAft>
                <a:spcPct val="0"/>
              </a:spcAft>
            </a:pPr>
            <a:r>
              <a:rPr lang="en-IN" altLang="en-US" sz="2800" b="1" dirty="0">
                <a:solidFill>
                  <a:schemeClr val="tx1"/>
                </a:solidFill>
                <a:latin typeface="+mj-lt"/>
              </a:rPr>
              <a:t> </a:t>
            </a:r>
            <a:endParaRPr lang="en-IN" altLang="en-US" sz="2800" b="1" dirty="0">
              <a:solidFill>
                <a:schemeClr val="tx1"/>
              </a:solidFill>
              <a:latin typeface="+mj-lt"/>
            </a:endParaRPr>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ata/temp/09834f75-903e-11ef-8554-0a580af43598.jpg09834f75-903e-11ef-8554-0a580af43598"/>
          <p:cNvPicPr>
            <a:picLocks noChangeAspect="1"/>
          </p:cNvPicPr>
          <p:nvPr>
            <p:custDataLst>
              <p:tags r:id="rId1"/>
            </p:custDataLst>
          </p:nvPr>
        </p:nvPicPr>
        <p:blipFill rotWithShape="1">
          <a:blip r:embed="rId2"/>
          <a:srcRect l="69" r="69"/>
          <a:stretch>
            <a:fillRect/>
          </a:stretch>
        </p:blipFill>
        <p:spPr>
          <a:xfrm>
            <a:off x="0" y="0"/>
            <a:ext cx="12192000" cy="6858000"/>
          </a:xfrm>
          <a:prstGeom prst="rect">
            <a:avLst/>
          </a:prstGeom>
          <a:ln w="9525" cap="flat" cmpd="sng" algn="ctr">
            <a:solidFill>
              <a:schemeClr val="dk1">
                <a:lumMod val="40000"/>
                <a:lumOff val="60000"/>
                <a:alpha val="50000"/>
              </a:schemeClr>
            </a:solidFill>
            <a:prstDash val="solid"/>
            <a:round/>
            <a:headEnd type="none" w="med" len="med"/>
            <a:tailEnd type="none" w="med" len="med"/>
          </a:ln>
        </p:spPr>
      </p:pic>
      <p:sp>
        <p:nvSpPr>
          <p:cNvPr id="4" name="任意多边形: 形状 3"/>
          <p:cNvSpPr/>
          <p:nvPr>
            <p:custDataLst>
              <p:tags r:id="rId3"/>
            </p:custDataLst>
          </p:nvPr>
        </p:nvSpPr>
        <p:spPr>
          <a:xfrm>
            <a:off x="0" y="607060"/>
            <a:ext cx="10663767" cy="5643880"/>
          </a:xfrm>
          <a:custGeom>
            <a:avLst/>
            <a:gdLst>
              <a:gd name="connsiteX0" fmla="*/ 5268375 w 10663767"/>
              <a:gd name="connsiteY0" fmla="*/ 423545 h 5643880"/>
              <a:gd name="connsiteX1" fmla="*/ 5268375 w 10663767"/>
              <a:gd name="connsiteY1" fmla="*/ 5220335 h 5643880"/>
              <a:gd name="connsiteX2" fmla="*/ 10065165 w 10663767"/>
              <a:gd name="connsiteY2" fmla="*/ 5220335 h 5643880"/>
              <a:gd name="connsiteX3" fmla="*/ 10065165 w 10663767"/>
              <a:gd name="connsiteY3" fmla="*/ 423545 h 5643880"/>
              <a:gd name="connsiteX4" fmla="*/ 905880 w 10663767"/>
              <a:gd name="connsiteY4" fmla="*/ 0 h 5643880"/>
              <a:gd name="connsiteX5" fmla="*/ 10663767 w 10663767"/>
              <a:gd name="connsiteY5" fmla="*/ 0 h 5643880"/>
              <a:gd name="connsiteX6" fmla="*/ 10663767 w 10663767"/>
              <a:gd name="connsiteY6" fmla="*/ 5643880 h 5643880"/>
              <a:gd name="connsiteX7" fmla="*/ 905880 w 10663767"/>
              <a:gd name="connsiteY7" fmla="*/ 5643880 h 5643880"/>
              <a:gd name="connsiteX8" fmla="*/ 0 w 10663767"/>
              <a:gd name="connsiteY8" fmla="*/ 0 h 5643880"/>
              <a:gd name="connsiteX9" fmla="*/ 767080 w 10663767"/>
              <a:gd name="connsiteY9" fmla="*/ 0 h 5643880"/>
              <a:gd name="connsiteX10" fmla="*/ 767080 w 10663767"/>
              <a:gd name="connsiteY10" fmla="*/ 5643880 h 5643880"/>
              <a:gd name="connsiteX11" fmla="*/ 0 w 10663767"/>
              <a:gd name="connsiteY11" fmla="*/ 5643880 h 5643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63767" h="5643880">
                <a:moveTo>
                  <a:pt x="5268375" y="423545"/>
                </a:moveTo>
                <a:lnTo>
                  <a:pt x="5268375" y="5220335"/>
                </a:lnTo>
                <a:lnTo>
                  <a:pt x="10065165" y="5220335"/>
                </a:lnTo>
                <a:lnTo>
                  <a:pt x="10065165" y="423545"/>
                </a:lnTo>
                <a:close/>
                <a:moveTo>
                  <a:pt x="905880" y="0"/>
                </a:moveTo>
                <a:lnTo>
                  <a:pt x="10663767" y="0"/>
                </a:lnTo>
                <a:lnTo>
                  <a:pt x="10663767" y="5643880"/>
                </a:lnTo>
                <a:lnTo>
                  <a:pt x="905880" y="5643880"/>
                </a:lnTo>
                <a:close/>
                <a:moveTo>
                  <a:pt x="0" y="0"/>
                </a:moveTo>
                <a:lnTo>
                  <a:pt x="767080" y="0"/>
                </a:lnTo>
                <a:lnTo>
                  <a:pt x="767080" y="5643880"/>
                </a:lnTo>
                <a:lnTo>
                  <a:pt x="0" y="5643880"/>
                </a:lnTo>
                <a:close/>
              </a:path>
            </a:pathLst>
          </a:custGeom>
          <a:solidFill>
            <a:schemeClr val="bg1"/>
          </a:solidFill>
          <a:ln w="12700" cap="flat" cmpd="sng" algn="ctr">
            <a:noFill/>
            <a:prstDash val="solid"/>
            <a:miter lim="800000"/>
          </a:ln>
          <a:effectLst/>
        </p:spPr>
        <p:style>
          <a:lnRef idx="2">
            <a:srgbClr val="FF0909">
              <a:shade val="50000"/>
            </a:srgbClr>
          </a:lnRef>
          <a:fillRef idx="1">
            <a:srgbClr val="FF0909"/>
          </a:fillRef>
          <a:effectRef idx="0">
            <a:srgbClr val="FF0909"/>
          </a:effectRef>
          <a:fontRef idx="minor">
            <a:sysClr val="window" lastClr="FFFFFF"/>
          </a:fontRef>
        </p:style>
        <p:txBody>
          <a:bodyPr wrap="square" rtlCol="0" anchor="ctr">
            <a:noAutofit/>
          </a:bodyPr>
          <a:lstStyle/>
          <a:p>
            <a:pPr algn="ctr"/>
            <a:endParaRPr lang="en-US">
              <a:latin typeface="Arial" panose="020B0604020202020204" pitchFamily="34" charset="0"/>
            </a:endParaRPr>
          </a:p>
        </p:txBody>
      </p:sp>
      <p:sp>
        <p:nvSpPr>
          <p:cNvPr id="8" name="椭圆 7"/>
          <p:cNvSpPr/>
          <p:nvPr>
            <p:custDataLst>
              <p:tags r:id="rId4"/>
            </p:custDataLst>
          </p:nvPr>
        </p:nvSpPr>
        <p:spPr>
          <a:xfrm>
            <a:off x="215265" y="1027430"/>
            <a:ext cx="336550" cy="336550"/>
          </a:xfrm>
          <a:prstGeom prst="ellipse">
            <a:avLst/>
          </a:prstGeom>
          <a:solidFill>
            <a:schemeClr val="accent1"/>
          </a:solidFill>
          <a:ln w="12700" cap="flat" cmpd="sng" algn="ctr">
            <a:noFill/>
            <a:prstDash val="solid"/>
            <a:miter lim="800000"/>
          </a:ln>
          <a:effectLst/>
        </p:spPr>
        <p:style>
          <a:lnRef idx="2">
            <a:srgbClr val="FF0909">
              <a:shade val="50000"/>
            </a:srgbClr>
          </a:lnRef>
          <a:fillRef idx="1">
            <a:srgbClr val="FF0909"/>
          </a:fillRef>
          <a:effectRef idx="0">
            <a:srgbClr val="FF0909"/>
          </a:effectRef>
          <a:fontRef idx="minor">
            <a:sysClr val="window" lastClr="FFFFFF"/>
          </a:fontRef>
        </p:style>
        <p:txBody>
          <a:bodyPr rtlCol="0" anchor="ctr"/>
          <a:lstStyle/>
          <a:p>
            <a:pPr algn="ctr"/>
            <a:endParaRPr lang="en-US">
              <a:latin typeface="Arial" panose="020B0604020202020204" pitchFamily="34" charset="0"/>
            </a:endParaRPr>
          </a:p>
        </p:txBody>
      </p:sp>
      <p:sp>
        <p:nvSpPr>
          <p:cNvPr id="9" name="等腰三角形 8"/>
          <p:cNvSpPr/>
          <p:nvPr>
            <p:custDataLst>
              <p:tags r:id="rId5"/>
            </p:custDataLst>
          </p:nvPr>
        </p:nvSpPr>
        <p:spPr>
          <a:xfrm rot="5400000">
            <a:off x="346998" y="1151531"/>
            <a:ext cx="102484" cy="88348"/>
          </a:xfrm>
          <a:prstGeom prst="triangle">
            <a:avLst/>
          </a:prstGeom>
          <a:solidFill>
            <a:srgbClr val="FFFFFF"/>
          </a:solidFill>
          <a:ln w="12700" cap="flat" cmpd="sng" algn="ctr">
            <a:noFill/>
            <a:prstDash val="solid"/>
            <a:miter lim="800000"/>
          </a:ln>
          <a:effectLst/>
        </p:spPr>
        <p:style>
          <a:lnRef idx="2">
            <a:srgbClr val="FF0909">
              <a:shade val="50000"/>
            </a:srgbClr>
          </a:lnRef>
          <a:fillRef idx="1">
            <a:srgbClr val="FF0909"/>
          </a:fillRef>
          <a:effectRef idx="0">
            <a:srgbClr val="FF0909"/>
          </a:effectRef>
          <a:fontRef idx="minor">
            <a:sysClr val="window" lastClr="FFFFFF"/>
          </a:fontRef>
        </p:style>
        <p:txBody>
          <a:bodyPr rtlCol="0" anchor="ctr"/>
          <a:lstStyle/>
          <a:p>
            <a:pPr algn="ctr"/>
            <a:endParaRPr lang="en-US">
              <a:latin typeface="Arial" panose="020B0604020202020204" pitchFamily="34" charset="0"/>
            </a:endParaRPr>
          </a:p>
        </p:txBody>
      </p:sp>
      <p:cxnSp>
        <p:nvCxnSpPr>
          <p:cNvPr id="11" name="直接连接符 10"/>
          <p:cNvCxnSpPr/>
          <p:nvPr>
            <p:custDataLst>
              <p:tags r:id="rId6"/>
            </p:custDataLst>
          </p:nvPr>
        </p:nvCxnSpPr>
        <p:spPr>
          <a:xfrm>
            <a:off x="281940" y="5753100"/>
            <a:ext cx="203835" cy="0"/>
          </a:xfrm>
          <a:prstGeom prst="line">
            <a:avLst/>
          </a:prstGeom>
          <a:noFill/>
          <a:ln w="25400" cap="flat" cmpd="sng" algn="ctr">
            <a:solidFill>
              <a:schemeClr val="accent1">
                <a:lumMod val="50000"/>
              </a:schemeClr>
            </a:solidFill>
            <a:prstDash val="solid"/>
            <a:miter lim="800000"/>
          </a:ln>
          <a:effectLst/>
        </p:spPr>
        <p:style>
          <a:lnRef idx="1">
            <a:srgbClr val="FF0909"/>
          </a:lnRef>
          <a:fillRef idx="0">
            <a:srgbClr val="FF0909"/>
          </a:fillRef>
          <a:effectRef idx="0">
            <a:srgbClr val="FF0909"/>
          </a:effectRef>
          <a:fontRef idx="minor">
            <a:sysClr val="windowText" lastClr="000000"/>
          </a:fontRef>
        </p:style>
      </p:cxnSp>
      <p:cxnSp>
        <p:nvCxnSpPr>
          <p:cNvPr id="12" name="直接连接符 11"/>
          <p:cNvCxnSpPr/>
          <p:nvPr>
            <p:custDataLst>
              <p:tags r:id="rId7"/>
            </p:custDataLst>
          </p:nvPr>
        </p:nvCxnSpPr>
        <p:spPr>
          <a:xfrm>
            <a:off x="281940" y="5827395"/>
            <a:ext cx="155575" cy="0"/>
          </a:xfrm>
          <a:prstGeom prst="line">
            <a:avLst/>
          </a:prstGeom>
          <a:noFill/>
          <a:ln w="25400" cap="flat" cmpd="sng" algn="ctr">
            <a:solidFill>
              <a:schemeClr val="accent1">
                <a:lumMod val="50000"/>
              </a:schemeClr>
            </a:solidFill>
            <a:prstDash val="solid"/>
            <a:miter lim="800000"/>
          </a:ln>
          <a:effectLst/>
        </p:spPr>
        <p:style>
          <a:lnRef idx="1">
            <a:srgbClr val="FF0909"/>
          </a:lnRef>
          <a:fillRef idx="0">
            <a:srgbClr val="FF0909"/>
          </a:fillRef>
          <a:effectRef idx="0">
            <a:srgbClr val="FF0909"/>
          </a:effectRef>
          <a:fontRef idx="minor">
            <a:sysClr val="windowText" lastClr="000000"/>
          </a:fontRef>
        </p:style>
      </p:cxnSp>
      <p:sp>
        <p:nvSpPr>
          <p:cNvPr id="45" name="矩形 44"/>
          <p:cNvSpPr/>
          <p:nvPr>
            <p:custDataLst>
              <p:tags r:id="rId8"/>
            </p:custDataLst>
          </p:nvPr>
        </p:nvSpPr>
        <p:spPr>
          <a:xfrm>
            <a:off x="365540" y="3276772"/>
            <a:ext cx="36000" cy="304456"/>
          </a:xfrm>
          <a:prstGeom prst="rect">
            <a:avLst/>
          </a:prstGeom>
          <a:solidFill>
            <a:srgbClr val="F2F2F2"/>
          </a:solidFill>
          <a:ln w="12700" cap="flat" cmpd="sng" algn="ctr">
            <a:noFill/>
            <a:prstDash val="solid"/>
            <a:miter lim="800000"/>
          </a:ln>
          <a:effectLst/>
        </p:spPr>
        <p:style>
          <a:lnRef idx="2">
            <a:srgbClr val="FF0909">
              <a:shade val="50000"/>
            </a:srgbClr>
          </a:lnRef>
          <a:fillRef idx="1">
            <a:srgbClr val="FF0909"/>
          </a:fillRef>
          <a:effectRef idx="0">
            <a:srgbClr val="FF0909"/>
          </a:effectRef>
          <a:fontRef idx="minor">
            <a:sysClr val="window" lastClr="FFFFFF"/>
          </a:fontRef>
        </p:style>
        <p:txBody>
          <a:bodyPr rtlCol="0" anchor="ctr"/>
          <a:lstStyle/>
          <a:p>
            <a:pPr algn="ctr"/>
            <a:endParaRPr lang="en-US">
              <a:latin typeface="Arial" panose="020B0604020202020204" pitchFamily="34" charset="0"/>
            </a:endParaRPr>
          </a:p>
        </p:txBody>
      </p:sp>
      <p:sp>
        <p:nvSpPr>
          <p:cNvPr id="3" name="标题 2"/>
          <p:cNvSpPr>
            <a:spLocks noGrp="1"/>
          </p:cNvSpPr>
          <p:nvPr>
            <p:ph type="title"/>
            <p:custDataLst>
              <p:tags r:id="rId9"/>
            </p:custDataLst>
          </p:nvPr>
        </p:nvSpPr>
        <p:spPr>
          <a:xfrm>
            <a:off x="1424940" y="903604"/>
            <a:ext cx="3585600" cy="426993"/>
          </a:xfrm>
        </p:spPr>
        <p:txBody>
          <a:bodyPr wrap="square" lIns="0" tIns="0" rIns="0" bIns="0" anchor="b" anchorCtr="0">
            <a:normAutofit/>
          </a:bodyPr>
          <a:lstStyle/>
          <a:p>
            <a:r>
              <a:rPr lang="en-US" sz="2000" spc="0" dirty="0">
                <a:latin typeface="+mj-lt"/>
              </a:rPr>
              <a:t>Abstract</a:t>
            </a:r>
            <a:endParaRPr lang="en-US" sz="2000" spc="0" dirty="0">
              <a:latin typeface="+mj-lt"/>
            </a:endParaRPr>
          </a:p>
        </p:txBody>
      </p:sp>
      <p:sp>
        <p:nvSpPr>
          <p:cNvPr id="5" name="矩形 4"/>
          <p:cNvSpPr/>
          <p:nvPr>
            <p:custDataLst>
              <p:tags r:id="rId10"/>
            </p:custDataLst>
          </p:nvPr>
        </p:nvSpPr>
        <p:spPr>
          <a:xfrm>
            <a:off x="1424992" y="1696435"/>
            <a:ext cx="3393336" cy="4060190"/>
          </a:xfrm>
          <a:prstGeom prst="rect">
            <a:avLst/>
          </a:prstGeom>
          <a:noFill/>
        </p:spPr>
        <p:txBody>
          <a:bodyPr wrap="square" lIns="0" tIns="0" rIns="0" bIns="0" rtlCol="0" anchor="t" anchorCtr="0">
            <a:normAutofit lnSpcReduction="10000"/>
          </a:bodyPr>
          <a:p>
            <a:pPr>
              <a:lnSpc>
                <a:spcPct val="150000"/>
              </a:lnSpc>
              <a:spcBef>
                <a:spcPct val="0"/>
              </a:spcBef>
              <a:spcAft>
                <a:spcPct val="0"/>
              </a:spcAft>
            </a:pPr>
            <a:r>
              <a:rPr lang="en-US" sz="1400" dirty="0">
                <a:solidFill>
                  <a:schemeClr val="tx1">
                    <a:lumMod val="85000"/>
                    <a:lumOff val="15000"/>
                  </a:schemeClr>
                </a:solidFill>
                <a:latin typeface="+mn-lt"/>
              </a:rPr>
              <a:t>This project demonstrates how transfer learning, a machine learning technique, can be applied to classify different breeds of dogs from images. The dataset consists of over 10,000 labeled images of 120 breeds. By leveraging TensorFlow and pre-trained models, the project aims to achieve efficient classification with limited computational resources and training data. The project walks through the machine learning workflow, including data preparation, model training, evaluation, and improvement.</a:t>
            </a:r>
            <a:endParaRPr lang="en-US" sz="1400" dirty="0">
              <a:solidFill>
                <a:schemeClr val="tx1">
                  <a:lumMod val="85000"/>
                  <a:lumOff val="15000"/>
                </a:schemeClr>
              </a:solidFill>
              <a:latin typeface="+mn-lt"/>
            </a:endParaRPr>
          </a:p>
        </p:txBody>
      </p:sp>
    </p:spTree>
    <p:custDataLst>
      <p:tags r:id="rId1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 name="矩形 60"/>
          <p:cNvSpPr/>
          <p:nvPr>
            <p:custDataLst>
              <p:tags r:id="rId1"/>
            </p:custDataLst>
          </p:nvPr>
        </p:nvSpPr>
        <p:spPr>
          <a:xfrm>
            <a:off x="0" y="0"/>
            <a:ext cx="12192000" cy="308510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任意多边形: 形状 65"/>
          <p:cNvSpPr/>
          <p:nvPr>
            <p:custDataLst>
              <p:tags r:id="rId2"/>
            </p:custDataLst>
          </p:nvPr>
        </p:nvSpPr>
        <p:spPr>
          <a:xfrm>
            <a:off x="9420981" y="392965"/>
            <a:ext cx="1282202" cy="1265764"/>
          </a:xfrm>
          <a:custGeom>
            <a:avLst/>
            <a:gdLst>
              <a:gd name="connsiteX0" fmla="*/ 1382820 w 1473826"/>
              <a:gd name="connsiteY0" fmla="*/ 0 h 1454932"/>
              <a:gd name="connsiteX1" fmla="*/ 1438304 w 1473826"/>
              <a:gd name="connsiteY1" fmla="*/ 162969 h 1454932"/>
              <a:gd name="connsiteX2" fmla="*/ 1256926 w 1473826"/>
              <a:gd name="connsiteY2" fmla="*/ 389062 h 1454932"/>
              <a:gd name="connsiteX3" fmla="*/ 1236488 w 1473826"/>
              <a:gd name="connsiteY3" fmla="*/ 425726 h 1454932"/>
              <a:gd name="connsiteX4" fmla="*/ 1174577 w 1473826"/>
              <a:gd name="connsiteY4" fmla="*/ 538664 h 1454932"/>
              <a:gd name="connsiteX5" fmla="*/ 1128797 w 1473826"/>
              <a:gd name="connsiteY5" fmla="*/ 615756 h 1454932"/>
              <a:gd name="connsiteX6" fmla="*/ 988733 w 1473826"/>
              <a:gd name="connsiteY6" fmla="*/ 688539 h 1454932"/>
              <a:gd name="connsiteX7" fmla="*/ 984809 w 1473826"/>
              <a:gd name="connsiteY7" fmla="*/ 689520 h 1454932"/>
              <a:gd name="connsiteX8" fmla="*/ 991513 w 1473826"/>
              <a:gd name="connsiteY8" fmla="*/ 699668 h 1454932"/>
              <a:gd name="connsiteX9" fmla="*/ 991948 w 1473826"/>
              <a:gd name="connsiteY9" fmla="*/ 823736 h 1454932"/>
              <a:gd name="connsiteX10" fmla="*/ 986880 w 1473826"/>
              <a:gd name="connsiteY10" fmla="*/ 830938 h 1454932"/>
              <a:gd name="connsiteX11" fmla="*/ 691165 w 1473826"/>
              <a:gd name="connsiteY11" fmla="*/ 1036627 h 1454932"/>
              <a:gd name="connsiteX12" fmla="*/ 590340 w 1473826"/>
              <a:gd name="connsiteY12" fmla="*/ 1036627 h 1454932"/>
              <a:gd name="connsiteX13" fmla="*/ 324982 w 1473826"/>
              <a:gd name="connsiteY13" fmla="*/ 1072636 h 1454932"/>
              <a:gd name="connsiteX14" fmla="*/ 218761 w 1473826"/>
              <a:gd name="connsiteY14" fmla="*/ 1291200 h 1454932"/>
              <a:gd name="connsiteX15" fmla="*/ 1211909 w 1473826"/>
              <a:gd name="connsiteY15" fmla="*/ 1291255 h 1454932"/>
              <a:gd name="connsiteX16" fmla="*/ 1293658 w 1473826"/>
              <a:gd name="connsiteY16" fmla="*/ 1373094 h 1454932"/>
              <a:gd name="connsiteX17" fmla="*/ 1293658 w 1473826"/>
              <a:gd name="connsiteY17" fmla="*/ 1427657 h 1454932"/>
              <a:gd name="connsiteX18" fmla="*/ 1266408 w 1473826"/>
              <a:gd name="connsiteY18" fmla="*/ 1454933 h 1454932"/>
              <a:gd name="connsiteX19" fmla="*/ 27250 w 1473826"/>
              <a:gd name="connsiteY19" fmla="*/ 1454933 h 1454932"/>
              <a:gd name="connsiteX20" fmla="*/ 0 w 1473826"/>
              <a:gd name="connsiteY20" fmla="*/ 1427657 h 1454932"/>
              <a:gd name="connsiteX21" fmla="*/ 0 w 1473826"/>
              <a:gd name="connsiteY21" fmla="*/ 1373094 h 1454932"/>
              <a:gd name="connsiteX22" fmla="*/ 5504 w 1473826"/>
              <a:gd name="connsiteY22" fmla="*/ 1343468 h 1454932"/>
              <a:gd name="connsiteX23" fmla="*/ 9701 w 1473826"/>
              <a:gd name="connsiteY23" fmla="*/ 1327646 h 1454932"/>
              <a:gd name="connsiteX24" fmla="*/ 452510 w 1473826"/>
              <a:gd name="connsiteY24" fmla="*/ 482250 h 1454932"/>
              <a:gd name="connsiteX25" fmla="*/ 1382820 w 1473826"/>
              <a:gd name="connsiteY25" fmla="*/ 0 h 1454932"/>
              <a:gd name="connsiteX26" fmla="*/ 1153267 w 1473826"/>
              <a:gd name="connsiteY26" fmla="*/ 209563 h 1454932"/>
              <a:gd name="connsiteX27" fmla="*/ 1141386 w 1473826"/>
              <a:gd name="connsiteY27" fmla="*/ 212618 h 1454932"/>
              <a:gd name="connsiteX28" fmla="*/ 422372 w 1473826"/>
              <a:gd name="connsiteY28" fmla="*/ 842777 h 1454932"/>
              <a:gd name="connsiteX29" fmla="*/ 412727 w 1473826"/>
              <a:gd name="connsiteY29" fmla="*/ 859800 h 1454932"/>
              <a:gd name="connsiteX30" fmla="*/ 432836 w 1473826"/>
              <a:gd name="connsiteY30" fmla="*/ 858491 h 1454932"/>
              <a:gd name="connsiteX31" fmla="*/ 604510 w 1473826"/>
              <a:gd name="connsiteY31" fmla="*/ 854672 h 1454932"/>
              <a:gd name="connsiteX32" fmla="*/ 691165 w 1473826"/>
              <a:gd name="connsiteY32" fmla="*/ 854672 h 1454932"/>
              <a:gd name="connsiteX33" fmla="*/ 805560 w 1473826"/>
              <a:gd name="connsiteY33" fmla="*/ 767977 h 1454932"/>
              <a:gd name="connsiteX34" fmla="*/ 809102 w 1473826"/>
              <a:gd name="connsiteY34" fmla="*/ 763558 h 1454932"/>
              <a:gd name="connsiteX35" fmla="*/ 801745 w 1473826"/>
              <a:gd name="connsiteY35" fmla="*/ 755210 h 1454932"/>
              <a:gd name="connsiteX36" fmla="*/ 758145 w 1473826"/>
              <a:gd name="connsiteY36" fmla="*/ 710198 h 1454932"/>
              <a:gd name="connsiteX37" fmla="*/ 747300 w 1473826"/>
              <a:gd name="connsiteY37" fmla="*/ 699777 h 1454932"/>
              <a:gd name="connsiteX38" fmla="*/ 792317 w 1473826"/>
              <a:gd name="connsiteY38" fmla="*/ 544830 h 1454932"/>
              <a:gd name="connsiteX39" fmla="*/ 940229 w 1473826"/>
              <a:gd name="connsiteY39" fmla="*/ 512258 h 1454932"/>
              <a:gd name="connsiteX40" fmla="*/ 960666 w 1473826"/>
              <a:gd name="connsiteY40" fmla="*/ 506856 h 1454932"/>
              <a:gd name="connsiteX41" fmla="*/ 982793 w 1473826"/>
              <a:gd name="connsiteY41" fmla="*/ 500309 h 1454932"/>
              <a:gd name="connsiteX42" fmla="*/ 987262 w 1473826"/>
              <a:gd name="connsiteY42" fmla="*/ 498890 h 1454932"/>
              <a:gd name="connsiteX43" fmla="*/ 1002467 w 1473826"/>
              <a:gd name="connsiteY43" fmla="*/ 473466 h 1454932"/>
              <a:gd name="connsiteX44" fmla="*/ 1016637 w 1473826"/>
              <a:gd name="connsiteY44" fmla="*/ 448696 h 1454932"/>
              <a:gd name="connsiteX45" fmla="*/ 1027810 w 1473826"/>
              <a:gd name="connsiteY45" fmla="*/ 428836 h 1454932"/>
              <a:gd name="connsiteX46" fmla="*/ 1088576 w 1473826"/>
              <a:gd name="connsiteY46" fmla="*/ 317644 h 1454932"/>
              <a:gd name="connsiteX47" fmla="*/ 1153267 w 1473826"/>
              <a:gd name="connsiteY47" fmla="*/ 209508 h 145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473826" h="1454932">
                <a:moveTo>
                  <a:pt x="1382820" y="0"/>
                </a:moveTo>
                <a:cubicBezTo>
                  <a:pt x="1469473" y="0"/>
                  <a:pt x="1506921" y="109937"/>
                  <a:pt x="1438304" y="162969"/>
                </a:cubicBezTo>
                <a:cubicBezTo>
                  <a:pt x="1366634" y="218347"/>
                  <a:pt x="1319764" y="278361"/>
                  <a:pt x="1256926" y="389062"/>
                </a:cubicBezTo>
                <a:lnTo>
                  <a:pt x="1236488" y="425726"/>
                </a:lnTo>
                <a:lnTo>
                  <a:pt x="1174577" y="538664"/>
                </a:lnTo>
                <a:cubicBezTo>
                  <a:pt x="1158773" y="566489"/>
                  <a:pt x="1144058" y="591368"/>
                  <a:pt x="1128797" y="615756"/>
                </a:cubicBezTo>
                <a:cubicBezTo>
                  <a:pt x="1108033" y="648873"/>
                  <a:pt x="1073752" y="667205"/>
                  <a:pt x="988733" y="688539"/>
                </a:cubicBezTo>
                <a:lnTo>
                  <a:pt x="984809" y="689520"/>
                </a:lnTo>
                <a:lnTo>
                  <a:pt x="991513" y="699668"/>
                </a:lnTo>
                <a:cubicBezTo>
                  <a:pt x="1019689" y="744789"/>
                  <a:pt x="1020398" y="781344"/>
                  <a:pt x="991948" y="823736"/>
                </a:cubicBezTo>
                <a:lnTo>
                  <a:pt x="986880" y="830938"/>
                </a:lnTo>
                <a:cubicBezTo>
                  <a:pt x="887472" y="965973"/>
                  <a:pt x="799674" y="1036627"/>
                  <a:pt x="691165" y="1036627"/>
                </a:cubicBezTo>
                <a:lnTo>
                  <a:pt x="590340" y="1036627"/>
                </a:lnTo>
                <a:cubicBezTo>
                  <a:pt x="401554" y="1037717"/>
                  <a:pt x="343674" y="1047538"/>
                  <a:pt x="324982" y="1072636"/>
                </a:cubicBezTo>
                <a:cubicBezTo>
                  <a:pt x="299422" y="1107117"/>
                  <a:pt x="263288" y="1180881"/>
                  <a:pt x="218761" y="1291200"/>
                </a:cubicBezTo>
                <a:lnTo>
                  <a:pt x="1211909" y="1291255"/>
                </a:lnTo>
                <a:cubicBezTo>
                  <a:pt x="1257058" y="1291255"/>
                  <a:pt x="1293658" y="1327895"/>
                  <a:pt x="1293658" y="1373094"/>
                </a:cubicBezTo>
                <a:lnTo>
                  <a:pt x="1293658" y="1427657"/>
                </a:lnTo>
                <a:cubicBezTo>
                  <a:pt x="1293658" y="1442719"/>
                  <a:pt x="1281458" y="1454933"/>
                  <a:pt x="1266408" y="1454933"/>
                </a:cubicBezTo>
                <a:lnTo>
                  <a:pt x="27250" y="1454933"/>
                </a:lnTo>
                <a:cubicBezTo>
                  <a:pt x="12200" y="1454933"/>
                  <a:pt x="0" y="1442719"/>
                  <a:pt x="0" y="1427657"/>
                </a:cubicBezTo>
                <a:lnTo>
                  <a:pt x="0" y="1373094"/>
                </a:lnTo>
                <a:cubicBezTo>
                  <a:pt x="0" y="1362618"/>
                  <a:pt x="1962" y="1352634"/>
                  <a:pt x="5504" y="1343468"/>
                </a:cubicBezTo>
                <a:cubicBezTo>
                  <a:pt x="6431" y="1338285"/>
                  <a:pt x="7848" y="1333047"/>
                  <a:pt x="9701" y="1327646"/>
                </a:cubicBezTo>
                <a:cubicBezTo>
                  <a:pt x="123442" y="999199"/>
                  <a:pt x="265685" y="712271"/>
                  <a:pt x="452510" y="482250"/>
                </a:cubicBezTo>
                <a:cubicBezTo>
                  <a:pt x="702773" y="174099"/>
                  <a:pt x="1011460" y="0"/>
                  <a:pt x="1382820" y="0"/>
                </a:cubicBezTo>
                <a:close/>
                <a:moveTo>
                  <a:pt x="1153267" y="209563"/>
                </a:moveTo>
                <a:lnTo>
                  <a:pt x="1141386" y="212618"/>
                </a:lnTo>
                <a:cubicBezTo>
                  <a:pt x="847197" y="290474"/>
                  <a:pt x="611323" y="513240"/>
                  <a:pt x="422372" y="842777"/>
                </a:cubicBezTo>
                <a:lnTo>
                  <a:pt x="412727" y="859800"/>
                </a:lnTo>
                <a:lnTo>
                  <a:pt x="432836" y="858491"/>
                </a:lnTo>
                <a:cubicBezTo>
                  <a:pt x="490016" y="855644"/>
                  <a:pt x="547262" y="854371"/>
                  <a:pt x="604510" y="854672"/>
                </a:cubicBezTo>
                <a:lnTo>
                  <a:pt x="691165" y="854672"/>
                </a:lnTo>
                <a:cubicBezTo>
                  <a:pt x="717597" y="854672"/>
                  <a:pt x="755584" y="827992"/>
                  <a:pt x="805560" y="767977"/>
                </a:cubicBezTo>
                <a:lnTo>
                  <a:pt x="809102" y="763558"/>
                </a:lnTo>
                <a:lnTo>
                  <a:pt x="801745" y="755210"/>
                </a:lnTo>
                <a:cubicBezTo>
                  <a:pt x="787695" y="739744"/>
                  <a:pt x="773154" y="724732"/>
                  <a:pt x="758145" y="710198"/>
                </a:cubicBezTo>
                <a:lnTo>
                  <a:pt x="747300" y="699777"/>
                </a:lnTo>
                <a:cubicBezTo>
                  <a:pt x="694162" y="648928"/>
                  <a:pt x="720214" y="559233"/>
                  <a:pt x="792317" y="544830"/>
                </a:cubicBezTo>
                <a:cubicBezTo>
                  <a:pt x="841882" y="535200"/>
                  <a:pt x="891201" y="524340"/>
                  <a:pt x="940229" y="512258"/>
                </a:cubicBezTo>
                <a:lnTo>
                  <a:pt x="960666" y="506856"/>
                </a:lnTo>
                <a:cubicBezTo>
                  <a:pt x="969222" y="504509"/>
                  <a:pt x="976634" y="502327"/>
                  <a:pt x="982793" y="500309"/>
                </a:cubicBezTo>
                <a:lnTo>
                  <a:pt x="987262" y="498890"/>
                </a:lnTo>
                <a:lnTo>
                  <a:pt x="1002467" y="473466"/>
                </a:lnTo>
                <a:lnTo>
                  <a:pt x="1016637" y="448696"/>
                </a:lnTo>
                <a:lnTo>
                  <a:pt x="1027810" y="428836"/>
                </a:lnTo>
                <a:lnTo>
                  <a:pt x="1088576" y="317644"/>
                </a:lnTo>
                <a:cubicBezTo>
                  <a:pt x="1108831" y="280830"/>
                  <a:pt x="1130408" y="244760"/>
                  <a:pt x="1153267" y="209508"/>
                </a:cubicBezTo>
                <a:close/>
              </a:path>
            </a:pathLst>
          </a:custGeom>
          <a:gradFill>
            <a:gsLst>
              <a:gs pos="0">
                <a:schemeClr val="accent1">
                  <a:lumMod val="0"/>
                  <a:lumOff val="100000"/>
                  <a:alpha val="33000"/>
                </a:schemeClr>
              </a:gs>
              <a:gs pos="100000">
                <a:schemeClr val="bg1">
                  <a:alpha val="0"/>
                </a:schemeClr>
              </a:gs>
            </a:gsLst>
            <a:lin ang="5400000" scaled="1"/>
          </a:gradFill>
          <a:ln w="1436" cap="flat">
            <a:noFill/>
            <a:prstDash val="solid"/>
            <a:miter/>
          </a:ln>
        </p:spPr>
        <p:txBody>
          <a:bodyPr rtlCol="0" anchor="ctr"/>
          <a:lstStyle/>
          <a:p>
            <a:endParaRPr lang="en-US"/>
          </a:p>
        </p:txBody>
      </p:sp>
      <p:sp>
        <p:nvSpPr>
          <p:cNvPr id="6" name="标题 5"/>
          <p:cNvSpPr>
            <a:spLocks noGrp="1"/>
          </p:cNvSpPr>
          <p:nvPr>
            <p:ph type="title"/>
            <p:custDataLst>
              <p:tags r:id="rId3"/>
            </p:custDataLst>
          </p:nvPr>
        </p:nvSpPr>
        <p:spPr>
          <a:xfrm>
            <a:off x="696000" y="360000"/>
            <a:ext cx="10800000" cy="720000"/>
          </a:xfrm>
        </p:spPr>
        <p:txBody>
          <a:bodyPr wrap="square" lIns="0" tIns="0" rIns="0" bIns="0" anchor="b" anchorCtr="0">
            <a:normAutofit/>
          </a:bodyPr>
          <a:lstStyle/>
          <a:p>
            <a:r>
              <a:rPr lang="en-US" sz="4400" b="1" spc="0" dirty="0">
                <a:solidFill>
                  <a:schemeClr val="lt1">
                    <a:lumMod val="100000"/>
                  </a:schemeClr>
                </a:solidFill>
                <a:latin typeface="+mj-lt"/>
              </a:rPr>
              <a:t>Methodology</a:t>
            </a:r>
            <a:endParaRPr lang="en-US" sz="4400" b="1" spc="0" dirty="0">
              <a:solidFill>
                <a:schemeClr val="lt1">
                  <a:lumMod val="100000"/>
                </a:schemeClr>
              </a:solidFill>
              <a:latin typeface="+mj-lt"/>
            </a:endParaRPr>
          </a:p>
        </p:txBody>
      </p:sp>
      <p:sp>
        <p:nvSpPr>
          <p:cNvPr id="27" name="矩形: 圆角 24"/>
          <p:cNvSpPr/>
          <p:nvPr>
            <p:custDataLst>
              <p:tags r:id="rId4"/>
            </p:custDataLst>
          </p:nvPr>
        </p:nvSpPr>
        <p:spPr>
          <a:xfrm>
            <a:off x="695325" y="1713573"/>
            <a:ext cx="3320113" cy="2156888"/>
          </a:xfrm>
          <a:prstGeom prst="roundRect">
            <a:avLst>
              <a:gd name="adj" fmla="val 5275"/>
            </a:avLst>
          </a:prstGeom>
          <a:solidFill>
            <a:srgbClr val="FFFFFF"/>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US"/>
          </a:p>
        </p:txBody>
      </p:sp>
      <p:sp>
        <p:nvSpPr>
          <p:cNvPr id="28" name="矩形 27"/>
          <p:cNvSpPr/>
          <p:nvPr>
            <p:custDataLst>
              <p:tags r:id="rId5"/>
            </p:custDataLst>
          </p:nvPr>
        </p:nvSpPr>
        <p:spPr>
          <a:xfrm>
            <a:off x="902337" y="2546700"/>
            <a:ext cx="2906328" cy="1131480"/>
          </a:xfrm>
          <a:prstGeom prst="rect">
            <a:avLst/>
          </a:prstGeom>
          <a:noFill/>
        </p:spPr>
        <p:txBody>
          <a:bodyPr wrap="square" lIns="0" tIns="0" rIns="0" bIns="0" rtlCol="0" anchor="t" anchorCtr="0">
            <a:normAutofit/>
          </a:bodyPr>
          <a:p>
            <a:pPr>
              <a:lnSpc>
                <a:spcPct val="150000"/>
              </a:lnSpc>
              <a:spcBef>
                <a:spcPct val="0"/>
              </a:spcBef>
              <a:spcAft>
                <a:spcPct val="0"/>
              </a:spcAft>
            </a:pPr>
            <a:r>
              <a:rPr lang="en-US" sz="1400" dirty="0">
                <a:ln>
                  <a:noFill/>
                  <a:prstDash val="sysDot"/>
                </a:ln>
                <a:solidFill>
                  <a:srgbClr val="212121"/>
                </a:solidFill>
                <a:latin typeface="+mn-lt"/>
              </a:rPr>
              <a:t>The dataset contains over 10,000 images of dogs, labeled with one of 120 breeds. </a:t>
            </a:r>
            <a:endParaRPr lang="en-US" sz="1400" dirty="0">
              <a:ln>
                <a:noFill/>
                <a:prstDash val="sysDot"/>
              </a:ln>
              <a:solidFill>
                <a:srgbClr val="212121"/>
              </a:solidFill>
              <a:latin typeface="+mn-lt"/>
            </a:endParaRPr>
          </a:p>
        </p:txBody>
      </p:sp>
      <p:sp>
        <p:nvSpPr>
          <p:cNvPr id="29" name="矩形 28"/>
          <p:cNvSpPr/>
          <p:nvPr>
            <p:custDataLst>
              <p:tags r:id="rId6"/>
            </p:custDataLst>
          </p:nvPr>
        </p:nvSpPr>
        <p:spPr>
          <a:xfrm>
            <a:off x="902337" y="1902805"/>
            <a:ext cx="2000028" cy="590727"/>
          </a:xfrm>
          <a:prstGeom prst="rect">
            <a:avLst/>
          </a:prstGeom>
          <a:noFill/>
        </p:spPr>
        <p:txBody>
          <a:bodyPr wrap="square" lIns="0" tIns="0" rIns="0" bIns="0" rtlCol="0" anchor="ctr" anchorCtr="0">
            <a:noAutofit/>
          </a:bodyPr>
          <a:p>
            <a:pPr>
              <a:spcBef>
                <a:spcPct val="0"/>
              </a:spcBef>
              <a:spcAft>
                <a:spcPct val="0"/>
              </a:spcAft>
              <a:buClr>
                <a:schemeClr val="accent1"/>
              </a:buClr>
              <a:buSzPct val="70000"/>
            </a:pPr>
            <a:r>
              <a:rPr lang="en-US" sz="2400" b="1" dirty="0">
                <a:ln>
                  <a:noFill/>
                  <a:prstDash val="sysDot"/>
                </a:ln>
                <a:solidFill>
                  <a:schemeClr val="accent5">
                    <a:lumMod val="60000"/>
                    <a:lumOff val="40000"/>
                  </a:schemeClr>
                </a:solidFill>
                <a:sym typeface="+mn-ea"/>
              </a:rPr>
              <a:t>Data Collection</a:t>
            </a:r>
            <a:endParaRPr lang="en-US" sz="2400" b="1" dirty="0">
              <a:ln>
                <a:noFill/>
                <a:prstDash val="sysDot"/>
              </a:ln>
              <a:solidFill>
                <a:schemeClr val="accent5">
                  <a:lumMod val="60000"/>
                  <a:lumOff val="40000"/>
                </a:schemeClr>
              </a:solidFill>
              <a:latin typeface="+mj-lt"/>
              <a:sym typeface="+mn-ea"/>
            </a:endParaRPr>
          </a:p>
        </p:txBody>
      </p:sp>
      <p:sp>
        <p:nvSpPr>
          <p:cNvPr id="30" name="矩形 29"/>
          <p:cNvSpPr/>
          <p:nvPr>
            <p:custDataLst>
              <p:tags r:id="rId7"/>
            </p:custDataLst>
          </p:nvPr>
        </p:nvSpPr>
        <p:spPr>
          <a:xfrm>
            <a:off x="3081041" y="1902805"/>
            <a:ext cx="727652" cy="590727"/>
          </a:xfrm>
          <a:prstGeom prst="rect">
            <a:avLst/>
          </a:prstGeom>
          <a:noFill/>
        </p:spPr>
        <p:txBody>
          <a:bodyPr wrap="none" lIns="0" tIns="0" rIns="0" bIns="0" rtlCol="0" anchor="ctr" anchorCtr="0">
            <a:noAutofit/>
          </a:bodyPr>
          <a:p>
            <a:pPr algn="r">
              <a:spcBef>
                <a:spcPct val="0"/>
              </a:spcBef>
              <a:spcAft>
                <a:spcPct val="0"/>
              </a:spcAft>
              <a:buClr>
                <a:schemeClr val="accent1"/>
              </a:buClr>
              <a:buSzPct val="70000"/>
            </a:pPr>
            <a:r>
              <a:rPr lang="en-US" sz="3200" b="1" dirty="0">
                <a:solidFill>
                  <a:schemeClr val="accent5">
                    <a:lumMod val="60000"/>
                    <a:lumOff val="40000"/>
                  </a:schemeClr>
                </a:solidFill>
                <a:latin typeface="+mn-lt"/>
              </a:rPr>
              <a:t>01</a:t>
            </a:r>
            <a:endParaRPr lang="en-US" sz="3200" b="1" dirty="0">
              <a:solidFill>
                <a:schemeClr val="accent5">
                  <a:lumMod val="60000"/>
                  <a:lumOff val="40000"/>
                </a:schemeClr>
              </a:solidFill>
              <a:latin typeface="+mn-lt"/>
            </a:endParaRPr>
          </a:p>
        </p:txBody>
      </p:sp>
      <p:sp>
        <p:nvSpPr>
          <p:cNvPr id="31" name="矩形: 圆角 17"/>
          <p:cNvSpPr/>
          <p:nvPr>
            <p:custDataLst>
              <p:tags r:id="rId8"/>
            </p:custDataLst>
          </p:nvPr>
        </p:nvSpPr>
        <p:spPr>
          <a:xfrm>
            <a:off x="4444398" y="1713573"/>
            <a:ext cx="3320113" cy="2156888"/>
          </a:xfrm>
          <a:prstGeom prst="roundRect">
            <a:avLst>
              <a:gd name="adj" fmla="val 5275"/>
            </a:avLst>
          </a:prstGeom>
          <a:solidFill>
            <a:srgbClr val="FFFFFF"/>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US"/>
          </a:p>
        </p:txBody>
      </p:sp>
      <p:sp>
        <p:nvSpPr>
          <p:cNvPr id="32" name="矩形 31"/>
          <p:cNvSpPr/>
          <p:nvPr>
            <p:custDataLst>
              <p:tags r:id="rId9"/>
            </p:custDataLst>
          </p:nvPr>
        </p:nvSpPr>
        <p:spPr>
          <a:xfrm>
            <a:off x="4651409" y="2546700"/>
            <a:ext cx="2906328" cy="1131480"/>
          </a:xfrm>
          <a:prstGeom prst="rect">
            <a:avLst/>
          </a:prstGeom>
          <a:noFill/>
        </p:spPr>
        <p:txBody>
          <a:bodyPr wrap="square" lIns="0" tIns="0" rIns="0" bIns="0" rtlCol="0" anchor="t" anchorCtr="0">
            <a:noAutofit/>
          </a:bodyPr>
          <a:p>
            <a:pPr>
              <a:lnSpc>
                <a:spcPct val="150000"/>
              </a:lnSpc>
              <a:spcBef>
                <a:spcPct val="0"/>
              </a:spcBef>
              <a:spcAft>
                <a:spcPct val="0"/>
              </a:spcAft>
            </a:pPr>
            <a:r>
              <a:rPr lang="en-US" sz="1200" dirty="0">
                <a:ln>
                  <a:noFill/>
                  <a:prstDash val="sysDot"/>
                </a:ln>
                <a:solidFill>
                  <a:srgbClr val="212121"/>
                </a:solidFill>
                <a:latin typeface="+mn-lt"/>
              </a:rPr>
              <a:t>The images are preprocessed, resized, and augmented to increase the training set's diversity and improve the model’s robustness. </a:t>
            </a:r>
            <a:endParaRPr lang="en-US" sz="1200" dirty="0">
              <a:ln>
                <a:noFill/>
                <a:prstDash val="sysDot"/>
              </a:ln>
              <a:solidFill>
                <a:srgbClr val="212121"/>
              </a:solidFill>
              <a:latin typeface="+mn-lt"/>
            </a:endParaRPr>
          </a:p>
        </p:txBody>
      </p:sp>
      <p:sp>
        <p:nvSpPr>
          <p:cNvPr id="33" name="矩形 32"/>
          <p:cNvSpPr/>
          <p:nvPr>
            <p:custDataLst>
              <p:tags r:id="rId10"/>
            </p:custDataLst>
          </p:nvPr>
        </p:nvSpPr>
        <p:spPr>
          <a:xfrm>
            <a:off x="4651409" y="1902805"/>
            <a:ext cx="2000028" cy="590727"/>
          </a:xfrm>
          <a:prstGeom prst="rect">
            <a:avLst/>
          </a:prstGeom>
          <a:noFill/>
        </p:spPr>
        <p:txBody>
          <a:bodyPr wrap="square" lIns="0" tIns="0" rIns="0" bIns="0" rtlCol="0" anchor="ctr" anchorCtr="0">
            <a:normAutofit fontScale="90000"/>
          </a:bodyPr>
          <a:p>
            <a:pPr>
              <a:spcBef>
                <a:spcPct val="0"/>
              </a:spcBef>
              <a:spcAft>
                <a:spcPct val="0"/>
              </a:spcAft>
              <a:buClr>
                <a:schemeClr val="accent1"/>
              </a:buClr>
              <a:buSzPct val="70000"/>
            </a:pPr>
            <a:r>
              <a:rPr lang="en-IN" altLang="en-US" sz="2400" b="1">
                <a:solidFill>
                  <a:schemeClr val="accent5">
                    <a:lumMod val="60000"/>
                    <a:lumOff val="40000"/>
                  </a:schemeClr>
                </a:solidFill>
                <a:cs typeface="+mn-lt"/>
              </a:rPr>
              <a:t>Data Prepration</a:t>
            </a:r>
            <a:endParaRPr lang="en-IN" altLang="en-US" sz="2400" b="1">
              <a:solidFill>
                <a:schemeClr val="accent5">
                  <a:lumMod val="60000"/>
                  <a:lumOff val="40000"/>
                </a:schemeClr>
              </a:solidFill>
              <a:cs typeface="+mn-lt"/>
            </a:endParaRPr>
          </a:p>
        </p:txBody>
      </p:sp>
      <p:sp>
        <p:nvSpPr>
          <p:cNvPr id="34" name="矩形 33"/>
          <p:cNvSpPr/>
          <p:nvPr>
            <p:custDataLst>
              <p:tags r:id="rId11"/>
            </p:custDataLst>
          </p:nvPr>
        </p:nvSpPr>
        <p:spPr>
          <a:xfrm>
            <a:off x="6830113" y="1902805"/>
            <a:ext cx="727653" cy="590727"/>
          </a:xfrm>
          <a:prstGeom prst="rect">
            <a:avLst/>
          </a:prstGeom>
          <a:noFill/>
        </p:spPr>
        <p:txBody>
          <a:bodyPr wrap="none" lIns="0" tIns="0" rIns="0" bIns="0" rtlCol="0" anchor="ctr" anchorCtr="0">
            <a:noAutofit/>
          </a:bodyPr>
          <a:p>
            <a:pPr algn="r">
              <a:spcBef>
                <a:spcPct val="0"/>
              </a:spcBef>
              <a:spcAft>
                <a:spcPct val="0"/>
              </a:spcAft>
              <a:buClr>
                <a:schemeClr val="accent1"/>
              </a:buClr>
              <a:buSzPct val="70000"/>
            </a:pPr>
            <a:r>
              <a:rPr lang="en-US" sz="3200" b="1" dirty="0">
                <a:solidFill>
                  <a:schemeClr val="accent5">
                    <a:lumMod val="60000"/>
                    <a:lumOff val="40000"/>
                  </a:schemeClr>
                </a:solidFill>
                <a:latin typeface="+mn-lt"/>
              </a:rPr>
              <a:t>02</a:t>
            </a:r>
            <a:endParaRPr lang="en-US" sz="3200" b="1" dirty="0">
              <a:solidFill>
                <a:schemeClr val="accent5">
                  <a:lumMod val="60000"/>
                  <a:lumOff val="40000"/>
                </a:schemeClr>
              </a:solidFill>
              <a:latin typeface="+mn-lt"/>
            </a:endParaRPr>
          </a:p>
        </p:txBody>
      </p:sp>
      <p:sp>
        <p:nvSpPr>
          <p:cNvPr id="35" name="矩形: 圆角 22"/>
          <p:cNvSpPr/>
          <p:nvPr>
            <p:custDataLst>
              <p:tags r:id="rId12"/>
            </p:custDataLst>
          </p:nvPr>
        </p:nvSpPr>
        <p:spPr>
          <a:xfrm>
            <a:off x="8184580" y="1713573"/>
            <a:ext cx="3320113" cy="2156888"/>
          </a:xfrm>
          <a:prstGeom prst="roundRect">
            <a:avLst>
              <a:gd name="adj" fmla="val 5275"/>
            </a:avLst>
          </a:prstGeom>
          <a:solidFill>
            <a:srgbClr val="FFFFFF"/>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US"/>
          </a:p>
        </p:txBody>
      </p:sp>
      <p:sp>
        <p:nvSpPr>
          <p:cNvPr id="36" name="矩形 35"/>
          <p:cNvSpPr/>
          <p:nvPr>
            <p:custDataLst>
              <p:tags r:id="rId13"/>
            </p:custDataLst>
          </p:nvPr>
        </p:nvSpPr>
        <p:spPr>
          <a:xfrm>
            <a:off x="8390957" y="2546700"/>
            <a:ext cx="2906329" cy="1131480"/>
          </a:xfrm>
          <a:prstGeom prst="rect">
            <a:avLst/>
          </a:prstGeom>
          <a:noFill/>
        </p:spPr>
        <p:txBody>
          <a:bodyPr wrap="square" lIns="0" tIns="0" rIns="0" bIns="0" rtlCol="0" anchor="t" anchorCtr="0">
            <a:normAutofit/>
          </a:bodyPr>
          <a:p>
            <a:pPr>
              <a:lnSpc>
                <a:spcPct val="150000"/>
              </a:lnSpc>
              <a:spcBef>
                <a:spcPct val="0"/>
              </a:spcBef>
              <a:spcAft>
                <a:spcPct val="0"/>
              </a:spcAft>
            </a:pPr>
            <a:r>
              <a:rPr lang="en-US" sz="1200" dirty="0">
                <a:ln>
                  <a:noFill/>
                  <a:prstDash val="sysDot"/>
                </a:ln>
                <a:solidFill>
                  <a:srgbClr val="212121"/>
                </a:solidFill>
                <a:latin typeface="+mn-lt"/>
              </a:rPr>
              <a:t> Pre-trained models like InceptionV3 and EfficientNet are used from TensorFlow Hub. Transfer learning is applied by fine-tuning these models for dog breed classification.</a:t>
            </a:r>
            <a:endParaRPr lang="en-US" sz="1200" dirty="0">
              <a:ln>
                <a:noFill/>
                <a:prstDash val="sysDot"/>
              </a:ln>
              <a:solidFill>
                <a:srgbClr val="212121"/>
              </a:solidFill>
              <a:latin typeface="+mn-lt"/>
            </a:endParaRPr>
          </a:p>
        </p:txBody>
      </p:sp>
      <p:sp>
        <p:nvSpPr>
          <p:cNvPr id="37" name="矩形 36"/>
          <p:cNvSpPr/>
          <p:nvPr>
            <p:custDataLst>
              <p:tags r:id="rId14"/>
            </p:custDataLst>
          </p:nvPr>
        </p:nvSpPr>
        <p:spPr>
          <a:xfrm>
            <a:off x="8390957" y="1902805"/>
            <a:ext cx="2000028" cy="590727"/>
          </a:xfrm>
          <a:prstGeom prst="rect">
            <a:avLst/>
          </a:prstGeom>
          <a:noFill/>
        </p:spPr>
        <p:txBody>
          <a:bodyPr wrap="square" lIns="0" tIns="0" rIns="0" bIns="0" rtlCol="0" anchor="ctr" anchorCtr="0">
            <a:normAutofit fontScale="90000"/>
          </a:bodyPr>
          <a:p>
            <a:pPr>
              <a:spcBef>
                <a:spcPct val="0"/>
              </a:spcBef>
              <a:spcAft>
                <a:spcPct val="0"/>
              </a:spcAft>
              <a:buClr>
                <a:schemeClr val="accent1"/>
              </a:buClr>
              <a:buSzPct val="70000"/>
            </a:pPr>
            <a:r>
              <a:rPr lang="en-IN" altLang="en-US" sz="2400" b="1">
                <a:solidFill>
                  <a:schemeClr val="accent5">
                    <a:lumMod val="60000"/>
                    <a:lumOff val="40000"/>
                  </a:schemeClr>
                </a:solidFill>
                <a:latin typeface="Calibri" panose="020F0502020204030204" charset="0"/>
                <a:cs typeface="Calibri" panose="020F0502020204030204" charset="0"/>
              </a:rPr>
              <a:t>Model Selection</a:t>
            </a:r>
            <a:endParaRPr lang="en-IN" altLang="en-US" sz="2400" b="1">
              <a:solidFill>
                <a:schemeClr val="accent5">
                  <a:lumMod val="60000"/>
                  <a:lumOff val="40000"/>
                </a:schemeClr>
              </a:solidFill>
              <a:latin typeface="Calibri" panose="020F0502020204030204" charset="0"/>
              <a:cs typeface="Calibri" panose="020F0502020204030204" charset="0"/>
            </a:endParaRPr>
          </a:p>
        </p:txBody>
      </p:sp>
      <p:sp>
        <p:nvSpPr>
          <p:cNvPr id="38" name="矩形 37"/>
          <p:cNvSpPr/>
          <p:nvPr>
            <p:custDataLst>
              <p:tags r:id="rId15"/>
            </p:custDataLst>
          </p:nvPr>
        </p:nvSpPr>
        <p:spPr>
          <a:xfrm>
            <a:off x="10569661" y="1902805"/>
            <a:ext cx="727652" cy="590727"/>
          </a:xfrm>
          <a:prstGeom prst="rect">
            <a:avLst/>
          </a:prstGeom>
          <a:noFill/>
        </p:spPr>
        <p:txBody>
          <a:bodyPr wrap="none" lIns="0" tIns="0" rIns="0" bIns="0" rtlCol="0" anchor="ctr" anchorCtr="0">
            <a:noAutofit/>
          </a:bodyPr>
          <a:p>
            <a:pPr algn="r">
              <a:spcBef>
                <a:spcPct val="0"/>
              </a:spcBef>
              <a:spcAft>
                <a:spcPct val="0"/>
              </a:spcAft>
              <a:buClr>
                <a:schemeClr val="accent1"/>
              </a:buClr>
              <a:buSzPct val="70000"/>
            </a:pPr>
            <a:r>
              <a:rPr lang="en-US" sz="3200" b="1" dirty="0">
                <a:solidFill>
                  <a:schemeClr val="accent5">
                    <a:lumMod val="60000"/>
                    <a:lumOff val="40000"/>
                  </a:schemeClr>
                </a:solidFill>
                <a:latin typeface="+mn-lt"/>
              </a:rPr>
              <a:t>03</a:t>
            </a:r>
            <a:endParaRPr lang="en-US" sz="3200" b="1" dirty="0">
              <a:solidFill>
                <a:schemeClr val="accent5">
                  <a:lumMod val="60000"/>
                  <a:lumOff val="40000"/>
                </a:schemeClr>
              </a:solidFill>
              <a:latin typeface="+mn-lt"/>
            </a:endParaRPr>
          </a:p>
        </p:txBody>
      </p:sp>
      <p:sp>
        <p:nvSpPr>
          <p:cNvPr id="40" name="矩形: 圆角 39"/>
          <p:cNvSpPr/>
          <p:nvPr>
            <p:custDataLst>
              <p:tags r:id="rId16"/>
            </p:custDataLst>
          </p:nvPr>
        </p:nvSpPr>
        <p:spPr>
          <a:xfrm>
            <a:off x="703580" y="4142469"/>
            <a:ext cx="3320113" cy="2156888"/>
          </a:xfrm>
          <a:prstGeom prst="roundRect">
            <a:avLst>
              <a:gd name="adj" fmla="val 5275"/>
            </a:avLst>
          </a:prstGeom>
          <a:solidFill>
            <a:srgbClr val="FFFFFF"/>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US"/>
          </a:p>
        </p:txBody>
      </p:sp>
      <p:sp>
        <p:nvSpPr>
          <p:cNvPr id="39" name="矩形 38"/>
          <p:cNvSpPr/>
          <p:nvPr>
            <p:custDataLst>
              <p:tags r:id="rId17"/>
            </p:custDataLst>
          </p:nvPr>
        </p:nvSpPr>
        <p:spPr>
          <a:xfrm>
            <a:off x="910592" y="4975596"/>
            <a:ext cx="2906328" cy="1131480"/>
          </a:xfrm>
          <a:prstGeom prst="rect">
            <a:avLst/>
          </a:prstGeom>
          <a:noFill/>
        </p:spPr>
        <p:txBody>
          <a:bodyPr wrap="square" lIns="0" tIns="0" rIns="0" bIns="0" rtlCol="0" anchor="t" anchorCtr="0">
            <a:normAutofit/>
          </a:bodyPr>
          <a:p>
            <a:pPr>
              <a:lnSpc>
                <a:spcPct val="150000"/>
              </a:lnSpc>
              <a:spcBef>
                <a:spcPct val="0"/>
              </a:spcBef>
              <a:spcAft>
                <a:spcPct val="0"/>
              </a:spcAft>
            </a:pPr>
            <a:r>
              <a:rPr lang="en-US" sz="1400" dirty="0">
                <a:ln>
                  <a:noFill/>
                  <a:prstDash val="sysDot"/>
                </a:ln>
                <a:solidFill>
                  <a:srgbClr val="212121"/>
                </a:solidFill>
                <a:latin typeface="+mn-lt"/>
              </a:rPr>
              <a:t> The model is trained with the dataset, and techniques such as EarlyStopping are used to prevent overfitting.</a:t>
            </a:r>
            <a:endParaRPr lang="en-US" sz="1400" dirty="0">
              <a:ln>
                <a:noFill/>
                <a:prstDash val="sysDot"/>
              </a:ln>
              <a:solidFill>
                <a:srgbClr val="212121"/>
              </a:solidFill>
              <a:latin typeface="+mn-lt"/>
            </a:endParaRPr>
          </a:p>
        </p:txBody>
      </p:sp>
      <p:sp>
        <p:nvSpPr>
          <p:cNvPr id="41" name="矩形 40"/>
          <p:cNvSpPr/>
          <p:nvPr>
            <p:custDataLst>
              <p:tags r:id="rId18"/>
            </p:custDataLst>
          </p:nvPr>
        </p:nvSpPr>
        <p:spPr>
          <a:xfrm>
            <a:off x="910592" y="4331701"/>
            <a:ext cx="2000028" cy="590727"/>
          </a:xfrm>
          <a:prstGeom prst="rect">
            <a:avLst/>
          </a:prstGeom>
          <a:noFill/>
        </p:spPr>
        <p:txBody>
          <a:bodyPr wrap="square" lIns="0" tIns="0" rIns="0" bIns="0" rtlCol="0" anchor="ctr" anchorCtr="0">
            <a:normAutofit/>
          </a:bodyPr>
          <a:p>
            <a:pPr>
              <a:spcBef>
                <a:spcPct val="0"/>
              </a:spcBef>
              <a:spcAft>
                <a:spcPct val="0"/>
              </a:spcAft>
              <a:buClr>
                <a:schemeClr val="accent1"/>
              </a:buClr>
              <a:buSzPct val="70000"/>
            </a:pPr>
            <a:r>
              <a:rPr lang="en-US" sz="2000" b="1" dirty="0">
                <a:solidFill>
                  <a:schemeClr val="accent5">
                    <a:lumMod val="60000"/>
                    <a:lumOff val="40000"/>
                  </a:schemeClr>
                </a:solidFill>
                <a:latin typeface="Calibri" panose="020F0502020204030204" charset="0"/>
                <a:cs typeface="Calibri" panose="020F0502020204030204" charset="0"/>
              </a:rPr>
              <a:t>Training</a:t>
            </a:r>
            <a:endParaRPr lang="en-US" altLang="en-US" sz="2000" b="1" dirty="0">
              <a:solidFill>
                <a:schemeClr val="accent5">
                  <a:lumMod val="60000"/>
                  <a:lumOff val="40000"/>
                </a:schemeClr>
              </a:solidFill>
              <a:latin typeface="Calibri" panose="020F0502020204030204" charset="0"/>
              <a:cs typeface="Calibri" panose="020F0502020204030204" charset="0"/>
            </a:endParaRPr>
          </a:p>
        </p:txBody>
      </p:sp>
      <p:sp>
        <p:nvSpPr>
          <p:cNvPr id="42" name="矩形 41"/>
          <p:cNvSpPr/>
          <p:nvPr>
            <p:custDataLst>
              <p:tags r:id="rId19"/>
            </p:custDataLst>
          </p:nvPr>
        </p:nvSpPr>
        <p:spPr>
          <a:xfrm>
            <a:off x="3089296" y="4331701"/>
            <a:ext cx="727652" cy="590727"/>
          </a:xfrm>
          <a:prstGeom prst="rect">
            <a:avLst/>
          </a:prstGeom>
          <a:noFill/>
        </p:spPr>
        <p:txBody>
          <a:bodyPr wrap="none" lIns="0" tIns="0" rIns="0" bIns="0" rtlCol="0" anchor="ctr" anchorCtr="0">
            <a:noAutofit/>
          </a:bodyPr>
          <a:p>
            <a:pPr algn="r">
              <a:spcBef>
                <a:spcPct val="0"/>
              </a:spcBef>
              <a:spcAft>
                <a:spcPct val="0"/>
              </a:spcAft>
              <a:buClr>
                <a:schemeClr val="accent1"/>
              </a:buClr>
              <a:buSzPct val="70000"/>
            </a:pPr>
            <a:r>
              <a:rPr lang="en-US" sz="3200" b="1" dirty="0">
                <a:solidFill>
                  <a:schemeClr val="accent5">
                    <a:lumMod val="60000"/>
                    <a:lumOff val="40000"/>
                  </a:schemeClr>
                </a:solidFill>
                <a:latin typeface="+mn-lt"/>
              </a:rPr>
              <a:t>04</a:t>
            </a:r>
            <a:endParaRPr lang="en-US" sz="3200" b="1" dirty="0">
              <a:solidFill>
                <a:schemeClr val="accent5">
                  <a:lumMod val="60000"/>
                  <a:lumOff val="40000"/>
                </a:schemeClr>
              </a:solidFill>
              <a:latin typeface="+mn-lt"/>
            </a:endParaRPr>
          </a:p>
        </p:txBody>
      </p:sp>
      <p:sp>
        <p:nvSpPr>
          <p:cNvPr id="45" name="矩形: 圆角 44"/>
          <p:cNvSpPr/>
          <p:nvPr>
            <p:custDataLst>
              <p:tags r:id="rId20"/>
            </p:custDataLst>
          </p:nvPr>
        </p:nvSpPr>
        <p:spPr>
          <a:xfrm>
            <a:off x="4444398" y="4142469"/>
            <a:ext cx="3320113" cy="2156888"/>
          </a:xfrm>
          <a:prstGeom prst="roundRect">
            <a:avLst>
              <a:gd name="adj" fmla="val 5275"/>
            </a:avLst>
          </a:prstGeom>
          <a:solidFill>
            <a:srgbClr val="FFFFFF"/>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US"/>
          </a:p>
        </p:txBody>
      </p:sp>
      <p:sp>
        <p:nvSpPr>
          <p:cNvPr id="43" name="矩形 42"/>
          <p:cNvSpPr/>
          <p:nvPr>
            <p:custDataLst>
              <p:tags r:id="rId21"/>
            </p:custDataLst>
          </p:nvPr>
        </p:nvSpPr>
        <p:spPr>
          <a:xfrm>
            <a:off x="4651409" y="4975596"/>
            <a:ext cx="2906328" cy="1131480"/>
          </a:xfrm>
          <a:prstGeom prst="rect">
            <a:avLst/>
          </a:prstGeom>
          <a:noFill/>
        </p:spPr>
        <p:txBody>
          <a:bodyPr wrap="square" lIns="0" tIns="0" rIns="0" bIns="0" rtlCol="0" anchor="t" anchorCtr="0">
            <a:normAutofit/>
          </a:bodyPr>
          <a:p>
            <a:pPr>
              <a:lnSpc>
                <a:spcPct val="150000"/>
              </a:lnSpc>
              <a:spcBef>
                <a:spcPct val="0"/>
              </a:spcBef>
              <a:spcAft>
                <a:spcPct val="0"/>
              </a:spcAft>
            </a:pPr>
            <a:r>
              <a:rPr lang="en-US" sz="1400" dirty="0">
                <a:ln>
                  <a:noFill/>
                  <a:prstDash val="sysDot"/>
                </a:ln>
                <a:solidFill>
                  <a:srgbClr val="212121"/>
                </a:solidFill>
                <a:latin typeface="+mn-lt"/>
              </a:rPr>
              <a:t> The model is evaluated based on accuracy and loss metrics, and its performance is validated using a test set</a:t>
            </a:r>
            <a:r>
              <a:rPr lang="en-IN" altLang="en-US" sz="1400" dirty="0">
                <a:ln>
                  <a:noFill/>
                  <a:prstDash val="sysDot"/>
                </a:ln>
                <a:solidFill>
                  <a:srgbClr val="212121"/>
                </a:solidFill>
                <a:latin typeface="+mn-lt"/>
              </a:rPr>
              <a:t>.</a:t>
            </a:r>
            <a:endParaRPr lang="en-IN" altLang="en-US" sz="1400" dirty="0">
              <a:ln>
                <a:noFill/>
                <a:prstDash val="sysDot"/>
              </a:ln>
              <a:solidFill>
                <a:srgbClr val="212121"/>
              </a:solidFill>
              <a:latin typeface="+mn-lt"/>
            </a:endParaRPr>
          </a:p>
        </p:txBody>
      </p:sp>
      <p:sp>
        <p:nvSpPr>
          <p:cNvPr id="44" name="矩形 43"/>
          <p:cNvSpPr/>
          <p:nvPr>
            <p:custDataLst>
              <p:tags r:id="rId22"/>
            </p:custDataLst>
          </p:nvPr>
        </p:nvSpPr>
        <p:spPr>
          <a:xfrm>
            <a:off x="4651409" y="4331701"/>
            <a:ext cx="2000028" cy="590727"/>
          </a:xfrm>
          <a:prstGeom prst="rect">
            <a:avLst/>
          </a:prstGeom>
          <a:noFill/>
        </p:spPr>
        <p:txBody>
          <a:bodyPr wrap="square" lIns="0" tIns="0" rIns="0" bIns="0" rtlCol="0" anchor="ctr" anchorCtr="0">
            <a:normAutofit/>
          </a:bodyPr>
          <a:p>
            <a:pPr>
              <a:spcBef>
                <a:spcPct val="0"/>
              </a:spcBef>
              <a:spcAft>
                <a:spcPct val="0"/>
              </a:spcAft>
              <a:buClr>
                <a:schemeClr val="accent1"/>
              </a:buClr>
              <a:buSzPct val="70000"/>
            </a:pPr>
            <a:r>
              <a:rPr lang="en-IN" altLang="en-US" sz="2000" b="1" dirty="0">
                <a:solidFill>
                  <a:schemeClr val="accent5">
                    <a:lumMod val="60000"/>
                    <a:lumOff val="40000"/>
                  </a:schemeClr>
                </a:solidFill>
                <a:latin typeface="Calibri" panose="020F0502020204030204" charset="0"/>
                <a:cs typeface="Calibri" panose="020F0502020204030204" charset="0"/>
              </a:rPr>
              <a:t>Evaluation</a:t>
            </a:r>
            <a:endParaRPr lang="en-IN" altLang="en-US" sz="2000" b="1" dirty="0">
              <a:solidFill>
                <a:schemeClr val="accent5">
                  <a:lumMod val="60000"/>
                  <a:lumOff val="40000"/>
                </a:schemeClr>
              </a:solidFill>
              <a:latin typeface="Calibri" panose="020F0502020204030204" charset="0"/>
              <a:cs typeface="Calibri" panose="020F0502020204030204" charset="0"/>
            </a:endParaRPr>
          </a:p>
        </p:txBody>
      </p:sp>
      <p:sp>
        <p:nvSpPr>
          <p:cNvPr id="46" name="矩形 45"/>
          <p:cNvSpPr/>
          <p:nvPr>
            <p:custDataLst>
              <p:tags r:id="rId23"/>
            </p:custDataLst>
          </p:nvPr>
        </p:nvSpPr>
        <p:spPr>
          <a:xfrm>
            <a:off x="6830113" y="4331701"/>
            <a:ext cx="727653" cy="590727"/>
          </a:xfrm>
          <a:prstGeom prst="rect">
            <a:avLst/>
          </a:prstGeom>
          <a:noFill/>
        </p:spPr>
        <p:txBody>
          <a:bodyPr wrap="none" lIns="0" tIns="0" rIns="0" bIns="0" rtlCol="0" anchor="ctr" anchorCtr="0">
            <a:noAutofit/>
          </a:bodyPr>
          <a:p>
            <a:pPr algn="r">
              <a:spcBef>
                <a:spcPct val="0"/>
              </a:spcBef>
              <a:spcAft>
                <a:spcPct val="0"/>
              </a:spcAft>
              <a:buClr>
                <a:schemeClr val="accent1"/>
              </a:buClr>
              <a:buSzPct val="70000"/>
            </a:pPr>
            <a:r>
              <a:rPr lang="en-US" sz="3200" b="1" dirty="0">
                <a:solidFill>
                  <a:schemeClr val="accent5">
                    <a:lumMod val="60000"/>
                    <a:lumOff val="40000"/>
                  </a:schemeClr>
                </a:solidFill>
                <a:latin typeface="+mn-lt"/>
              </a:rPr>
              <a:t>05</a:t>
            </a:r>
            <a:endParaRPr lang="en-US" sz="3200" b="1" dirty="0">
              <a:solidFill>
                <a:schemeClr val="accent5">
                  <a:lumMod val="60000"/>
                  <a:lumOff val="40000"/>
                </a:schemeClr>
              </a:solidFill>
              <a:latin typeface="+mn-lt"/>
            </a:endParaRPr>
          </a:p>
        </p:txBody>
      </p:sp>
      <p:sp>
        <p:nvSpPr>
          <p:cNvPr id="50" name="矩形: 圆角 49"/>
          <p:cNvSpPr/>
          <p:nvPr>
            <p:custDataLst>
              <p:tags r:id="rId24"/>
            </p:custDataLst>
          </p:nvPr>
        </p:nvSpPr>
        <p:spPr>
          <a:xfrm>
            <a:off x="8175690" y="4142469"/>
            <a:ext cx="3320113" cy="2156888"/>
          </a:xfrm>
          <a:prstGeom prst="roundRect">
            <a:avLst>
              <a:gd name="adj" fmla="val 5275"/>
            </a:avLst>
          </a:prstGeom>
          <a:solidFill>
            <a:srgbClr val="FFFFFF"/>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US"/>
          </a:p>
        </p:txBody>
      </p:sp>
      <p:sp>
        <p:nvSpPr>
          <p:cNvPr id="47" name="矩形 46"/>
          <p:cNvSpPr/>
          <p:nvPr>
            <p:custDataLst>
              <p:tags r:id="rId25"/>
            </p:custDataLst>
          </p:nvPr>
        </p:nvSpPr>
        <p:spPr>
          <a:xfrm>
            <a:off x="8382702" y="4975596"/>
            <a:ext cx="2906328" cy="1131480"/>
          </a:xfrm>
          <a:prstGeom prst="rect">
            <a:avLst/>
          </a:prstGeom>
          <a:noFill/>
        </p:spPr>
        <p:txBody>
          <a:bodyPr wrap="square" lIns="0" tIns="0" rIns="0" bIns="0" rtlCol="0" anchor="t" anchorCtr="0">
            <a:noAutofit/>
          </a:bodyPr>
          <a:p>
            <a:pPr>
              <a:lnSpc>
                <a:spcPct val="150000"/>
              </a:lnSpc>
              <a:spcBef>
                <a:spcPct val="0"/>
              </a:spcBef>
              <a:spcAft>
                <a:spcPct val="0"/>
              </a:spcAft>
            </a:pPr>
            <a:r>
              <a:rPr lang="en-US" sz="1400" dirty="0">
                <a:ln>
                  <a:noFill/>
                  <a:prstDash val="sysDot"/>
                </a:ln>
                <a:solidFill>
                  <a:srgbClr val="212121"/>
                </a:solidFill>
                <a:latin typeface="+mn-lt"/>
              </a:rPr>
              <a:t>Various hyperparameters, such as learning rates, batch sizes, and augmentation techniques, are tuned to improve the model.</a:t>
            </a:r>
            <a:endParaRPr lang="en-US" sz="1400" dirty="0">
              <a:ln>
                <a:noFill/>
                <a:prstDash val="sysDot"/>
              </a:ln>
              <a:solidFill>
                <a:srgbClr val="212121"/>
              </a:solidFill>
              <a:latin typeface="+mn-lt"/>
            </a:endParaRPr>
          </a:p>
        </p:txBody>
      </p:sp>
      <p:sp>
        <p:nvSpPr>
          <p:cNvPr id="48" name="矩形 47"/>
          <p:cNvSpPr/>
          <p:nvPr>
            <p:custDataLst>
              <p:tags r:id="rId26"/>
            </p:custDataLst>
          </p:nvPr>
        </p:nvSpPr>
        <p:spPr>
          <a:xfrm>
            <a:off x="8382702" y="4331701"/>
            <a:ext cx="2000028" cy="590727"/>
          </a:xfrm>
          <a:prstGeom prst="rect">
            <a:avLst/>
          </a:prstGeom>
          <a:noFill/>
        </p:spPr>
        <p:txBody>
          <a:bodyPr wrap="square" lIns="0" tIns="0" rIns="0" bIns="0" rtlCol="0" anchor="ctr" anchorCtr="0">
            <a:normAutofit/>
          </a:bodyPr>
          <a:p>
            <a:pPr>
              <a:spcBef>
                <a:spcPct val="0"/>
              </a:spcBef>
              <a:spcAft>
                <a:spcPct val="0"/>
              </a:spcAft>
              <a:buClr>
                <a:schemeClr val="accent1"/>
              </a:buClr>
              <a:buSzPct val="70000"/>
            </a:pPr>
            <a:r>
              <a:rPr lang="en-IN" altLang="en-US" sz="2000" b="1">
                <a:solidFill>
                  <a:schemeClr val="accent5">
                    <a:lumMod val="60000"/>
                    <a:lumOff val="40000"/>
                  </a:schemeClr>
                </a:solidFill>
                <a:latin typeface="Calibri" panose="020F0502020204030204" charset="0"/>
                <a:cs typeface="Calibri" panose="020F0502020204030204" charset="0"/>
              </a:rPr>
              <a:t>Improvement</a:t>
            </a:r>
            <a:endParaRPr lang="en-IN" altLang="en-US" sz="2000" b="1">
              <a:solidFill>
                <a:schemeClr val="accent5">
                  <a:lumMod val="60000"/>
                  <a:lumOff val="40000"/>
                </a:schemeClr>
              </a:solidFill>
              <a:latin typeface="Calibri" panose="020F0502020204030204" charset="0"/>
              <a:cs typeface="Calibri" panose="020F0502020204030204" charset="0"/>
            </a:endParaRPr>
          </a:p>
        </p:txBody>
      </p:sp>
      <p:sp>
        <p:nvSpPr>
          <p:cNvPr id="49" name="矩形 48"/>
          <p:cNvSpPr/>
          <p:nvPr>
            <p:custDataLst>
              <p:tags r:id="rId27"/>
            </p:custDataLst>
          </p:nvPr>
        </p:nvSpPr>
        <p:spPr>
          <a:xfrm>
            <a:off x="10561406" y="4331701"/>
            <a:ext cx="727652" cy="590727"/>
          </a:xfrm>
          <a:prstGeom prst="rect">
            <a:avLst/>
          </a:prstGeom>
          <a:noFill/>
        </p:spPr>
        <p:txBody>
          <a:bodyPr wrap="none" lIns="0" tIns="0" rIns="0" bIns="0" rtlCol="0" anchor="ctr" anchorCtr="0">
            <a:noAutofit/>
          </a:bodyPr>
          <a:p>
            <a:pPr algn="r">
              <a:spcBef>
                <a:spcPct val="0"/>
              </a:spcBef>
              <a:spcAft>
                <a:spcPct val="0"/>
              </a:spcAft>
              <a:buClr>
                <a:schemeClr val="accent1"/>
              </a:buClr>
              <a:buSzPct val="70000"/>
            </a:pPr>
            <a:r>
              <a:rPr lang="en-US" sz="3200" b="1" dirty="0">
                <a:solidFill>
                  <a:schemeClr val="accent5">
                    <a:lumMod val="60000"/>
                    <a:lumOff val="40000"/>
                  </a:schemeClr>
                </a:solidFill>
                <a:latin typeface="+mn-lt"/>
              </a:rPr>
              <a:t>06</a:t>
            </a:r>
            <a:endParaRPr lang="en-US" sz="3200" b="1" dirty="0">
              <a:solidFill>
                <a:schemeClr val="accent5">
                  <a:lumMod val="60000"/>
                  <a:lumOff val="40000"/>
                </a:schemeClr>
              </a:solidFill>
              <a:latin typeface="+mn-lt"/>
            </a:endParaRPr>
          </a:p>
        </p:txBody>
      </p:sp>
    </p:spTree>
    <p:custDataLst>
      <p:tags r:id="rId2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a:xfrm>
            <a:off x="608400" y="396000"/>
            <a:ext cx="10969200" cy="705600"/>
          </a:xfrm>
        </p:spPr>
        <p:txBody>
          <a:bodyPr wrap="square">
            <a:normAutofit/>
          </a:bodyPr>
          <a:lstStyle/>
          <a:p>
            <a:r>
              <a:rPr lang="en-IN" altLang="en-US" spc="0" dirty="0"/>
              <a:t> </a:t>
            </a:r>
            <a:endParaRPr lang="en-IN" altLang="en-US" spc="0" dirty="0"/>
          </a:p>
        </p:txBody>
      </p:sp>
      <p:pic>
        <p:nvPicPr>
          <p:cNvPr id="43" name="图片 42" descr="templates\picture_hover\&amp;pky310_sjzg_VCG41N1140079501&amp;"/>
          <p:cNvPicPr>
            <a:picLocks noChangeAspect="1"/>
          </p:cNvPicPr>
          <p:nvPr>
            <p:custDataLst>
              <p:tags r:id="rId2"/>
            </p:custDataLst>
          </p:nvPr>
        </p:nvPicPr>
        <p:blipFill rotWithShape="1">
          <a:blip r:embed="rId3">
            <a:lum bright="-6000" contrast="12000"/>
          </a:blip>
          <a:srcRect l="10129" t="687" r="555" b="314"/>
          <a:stretch>
            <a:fillRect/>
          </a:stretch>
        </p:blipFill>
        <p:spPr>
          <a:xfrm>
            <a:off x="937022" y="1669143"/>
            <a:ext cx="3130874" cy="4337762"/>
          </a:xfrm>
          <a:prstGeom prst="round2DiagRect">
            <a:avLst>
              <a:gd name="adj1" fmla="val 27364"/>
              <a:gd name="adj2" fmla="val 0"/>
            </a:avLst>
          </a:prstGeom>
          <a:ln w="9525" cap="flat" cmpd="sng" algn="ctr">
            <a:solidFill>
              <a:schemeClr val="dk1">
                <a:lumMod val="40000"/>
                <a:lumOff val="60000"/>
                <a:alpha val="50000"/>
              </a:schemeClr>
            </a:solidFill>
            <a:prstDash val="solid"/>
            <a:round/>
            <a:headEnd type="none" w="med" len="med"/>
            <a:tailEnd type="none" w="med" len="med"/>
          </a:ln>
        </p:spPr>
      </p:pic>
      <p:sp>
        <p:nvSpPr>
          <p:cNvPr id="19" name="同侧圆角矩形 18"/>
          <p:cNvSpPr/>
          <p:nvPr>
            <p:custDataLst>
              <p:tags r:id="rId4"/>
            </p:custDataLst>
          </p:nvPr>
        </p:nvSpPr>
        <p:spPr>
          <a:xfrm>
            <a:off x="683895" y="3491669"/>
            <a:ext cx="506254" cy="2515236"/>
          </a:xfrm>
          <a:prstGeom prst="round2SameRect">
            <a:avLst>
              <a:gd name="adj1" fmla="val 50000"/>
              <a:gd name="adj2" fmla="val 0"/>
            </a:avLst>
          </a:prstGeom>
          <a:gradFill>
            <a:gsLst>
              <a:gs pos="0">
                <a:schemeClr val="accent1">
                  <a:alpha val="0"/>
                </a:schemeClr>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sp>
        <p:nvSpPr>
          <p:cNvPr id="2" name="矩形 1"/>
          <p:cNvSpPr/>
          <p:nvPr>
            <p:custDataLst>
              <p:tags r:id="rId5"/>
            </p:custDataLst>
          </p:nvPr>
        </p:nvSpPr>
        <p:spPr>
          <a:xfrm>
            <a:off x="5153660" y="2442844"/>
            <a:ext cx="6197474" cy="3601245"/>
          </a:xfrm>
          <a:prstGeom prst="rect">
            <a:avLst/>
          </a:prstGeom>
          <a:noFill/>
        </p:spPr>
        <p:txBody>
          <a:bodyPr wrap="square" lIns="0" tIns="0" rIns="0" bIns="0" rtlCol="0" anchor="t" anchorCtr="0">
            <a:normAutofit/>
          </a:bodyPr>
          <a:p>
            <a:pPr>
              <a:lnSpc>
                <a:spcPct val="150000"/>
              </a:lnSpc>
              <a:spcBef>
                <a:spcPct val="0"/>
              </a:spcBef>
              <a:spcAft>
                <a:spcPct val="0"/>
              </a:spcAft>
            </a:pPr>
            <a:r>
              <a:rPr lang="en-US" sz="1600" dirty="0">
                <a:solidFill>
                  <a:schemeClr val="tx1">
                    <a:lumMod val="85000"/>
                    <a:lumOff val="15000"/>
                  </a:schemeClr>
                </a:solidFill>
                <a:latin typeface="+mn-lt"/>
              </a:rPr>
              <a:t>Classifying images into categories has a wide range of applications, from autonomous vehicles to medical imaging. In this project, we focus on the task of classifying dog breeds from images. Manual identification of dog breeds can be error-prone, especially for mixed or rare breeds. Therefore, we use machine learning techniques, specifically transfer learning, to improve the accuracy of classification. Transfer learning involves using pre-trained models to save time and computational power, making it an ideal choice for this problem.</a:t>
            </a:r>
            <a:endParaRPr lang="en-US" sz="1600" dirty="0">
              <a:solidFill>
                <a:schemeClr val="tx1">
                  <a:lumMod val="85000"/>
                  <a:lumOff val="15000"/>
                </a:schemeClr>
              </a:solidFill>
              <a:latin typeface="+mn-lt"/>
            </a:endParaRPr>
          </a:p>
        </p:txBody>
      </p:sp>
      <p:sp>
        <p:nvSpPr>
          <p:cNvPr id="13" name="平行四边形 12"/>
          <p:cNvSpPr/>
          <p:nvPr>
            <p:custDataLst>
              <p:tags r:id="rId6"/>
            </p:custDataLst>
          </p:nvPr>
        </p:nvSpPr>
        <p:spPr>
          <a:xfrm>
            <a:off x="4904740" y="2155824"/>
            <a:ext cx="3490561" cy="161290"/>
          </a:xfrm>
          <a:prstGeom prst="parallelogram">
            <a:avLst>
              <a:gd name="adj" fmla="val 38188"/>
            </a:avLst>
          </a:prstGeom>
          <a:gradFill>
            <a:gsLst>
              <a:gs pos="100000">
                <a:schemeClr val="accent1">
                  <a:alpha val="48000"/>
                </a:schemeClr>
              </a:gs>
              <a:gs pos="23000">
                <a:schemeClr val="accent1">
                  <a:alpha val="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latin typeface="Arial" panose="020B0604020202020204" pitchFamily="34" charset="0"/>
              <a:sym typeface="Arial" panose="020B0604020202020204" pitchFamily="34" charset="0"/>
            </a:endParaRPr>
          </a:p>
        </p:txBody>
      </p:sp>
      <p:sp>
        <p:nvSpPr>
          <p:cNvPr id="4" name="矩形 3"/>
          <p:cNvSpPr/>
          <p:nvPr>
            <p:custDataLst>
              <p:tags r:id="rId7"/>
            </p:custDataLst>
          </p:nvPr>
        </p:nvSpPr>
        <p:spPr>
          <a:xfrm>
            <a:off x="5153660" y="1102360"/>
            <a:ext cx="6197600" cy="993775"/>
          </a:xfrm>
          <a:prstGeom prst="rect">
            <a:avLst/>
          </a:prstGeom>
          <a:noFill/>
        </p:spPr>
        <p:txBody>
          <a:bodyPr wrap="square" lIns="0" tIns="0" rIns="0" bIns="0" rtlCol="0" anchor="b">
            <a:normAutofit/>
          </a:bodyPr>
          <a:p>
            <a:pPr>
              <a:spcBef>
                <a:spcPct val="0"/>
              </a:spcBef>
              <a:spcAft>
                <a:spcPct val="0"/>
              </a:spcAft>
            </a:pPr>
            <a:r>
              <a:rPr lang="en-IN" altLang="en-US" sz="2800" b="1" dirty="0">
                <a:solidFill>
                  <a:schemeClr val="accent5">
                    <a:lumMod val="40000"/>
                    <a:lumOff val="60000"/>
                  </a:schemeClr>
                </a:solidFill>
                <a:latin typeface="Calibri" panose="020F0502020204030204" charset="0"/>
                <a:cs typeface="Calibri" panose="020F0502020204030204" charset="0"/>
              </a:rPr>
              <a:t>Introduction </a:t>
            </a:r>
            <a:endParaRPr lang="en-IN" altLang="en-US" sz="2800" b="1" dirty="0">
              <a:solidFill>
                <a:schemeClr val="accent5">
                  <a:lumMod val="40000"/>
                  <a:lumOff val="60000"/>
                </a:schemeClr>
              </a:solidFill>
              <a:latin typeface="Calibri" panose="020F0502020204030204" charset="0"/>
              <a:cs typeface="Calibri" panose="020F0502020204030204" charset="0"/>
            </a:endParaRPr>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署名"/>
          <p:cNvSpPr>
            <a:spLocks noGrp="1"/>
          </p:cNvSpPr>
          <p:nvPr>
            <p:ph type="body" sz="quarter" idx="17"/>
            <p:custDataLst>
              <p:tags r:id="rId1"/>
            </p:custDataLst>
          </p:nvPr>
        </p:nvSpPr>
        <p:spPr/>
        <p:txBody>
          <a:bodyPr wrap="square">
            <a:normAutofit/>
          </a:bodyPr>
          <a:lstStyle/>
          <a:p>
            <a:r>
              <a:rPr lang="en-IN" altLang="en-US"/>
              <a:t> </a:t>
            </a:r>
            <a:endParaRPr lang="en-IN" altLang="en-US"/>
          </a:p>
        </p:txBody>
      </p:sp>
      <p:sp>
        <p:nvSpPr>
          <p:cNvPr id="3" name="标题 2"/>
          <p:cNvSpPr>
            <a:spLocks noGrp="1"/>
          </p:cNvSpPr>
          <p:nvPr>
            <p:ph type="ctrTitle"/>
            <p:custDataLst>
              <p:tags r:id="rId2"/>
            </p:custDataLst>
          </p:nvPr>
        </p:nvSpPr>
        <p:spPr/>
        <p:txBody>
          <a:bodyPr wrap="square">
            <a:normAutofit/>
          </a:bodyPr>
          <a:lstStyle/>
          <a:p>
            <a:r>
              <a:rPr lang="en-US" dirty="0">
                <a:latin typeface="Calibri" panose="020F0502020204030204" charset="0"/>
                <a:cs typeface="Calibri" panose="020F0502020204030204" charset="0"/>
              </a:rPr>
              <a:t>Software Engineering Priciples Used</a:t>
            </a:r>
            <a:endParaRPr lang="en-US" dirty="0">
              <a:latin typeface="Calibri" panose="020F0502020204030204" charset="0"/>
              <a:cs typeface="Calibri" panose="020F0502020204030204" charset="0"/>
            </a:endParaRPr>
          </a:p>
        </p:txBody>
      </p:sp>
    </p:spTree>
    <p:custDataLst>
      <p:tags r:id="rId3"/>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a:xfrm>
            <a:off x="608400" y="396000"/>
            <a:ext cx="10969200" cy="705600"/>
          </a:xfrm>
        </p:spPr>
        <p:txBody>
          <a:bodyPr wrap="square">
            <a:normAutofit/>
          </a:bodyPr>
          <a:lstStyle/>
          <a:p>
            <a:r>
              <a:rPr lang="en-IN" altLang="en-US" spc="0" dirty="0"/>
              <a:t> </a:t>
            </a:r>
            <a:endParaRPr lang="en-IN" altLang="en-US" spc="0" dirty="0"/>
          </a:p>
        </p:txBody>
      </p:sp>
      <p:pic>
        <p:nvPicPr>
          <p:cNvPr id="43" name="图片 42" descr="templates\picture_hover\&amp;pky310_sjzg_VCG41N1140079501&amp;"/>
          <p:cNvPicPr>
            <a:picLocks noChangeAspect="1"/>
          </p:cNvPicPr>
          <p:nvPr>
            <p:custDataLst>
              <p:tags r:id="rId2"/>
            </p:custDataLst>
          </p:nvPr>
        </p:nvPicPr>
        <p:blipFill rotWithShape="1">
          <a:blip r:embed="rId3">
            <a:lum bright="-6000" contrast="12000"/>
          </a:blip>
          <a:srcRect l="10129" t="687" r="555" b="314"/>
          <a:stretch>
            <a:fillRect/>
          </a:stretch>
        </p:blipFill>
        <p:spPr>
          <a:xfrm>
            <a:off x="937022" y="1669143"/>
            <a:ext cx="3130874" cy="4337762"/>
          </a:xfrm>
          <a:prstGeom prst="round2DiagRect">
            <a:avLst>
              <a:gd name="adj1" fmla="val 27364"/>
              <a:gd name="adj2" fmla="val 0"/>
            </a:avLst>
          </a:prstGeom>
          <a:ln w="9525" cap="flat" cmpd="sng" algn="ctr">
            <a:solidFill>
              <a:schemeClr val="dk1">
                <a:lumMod val="40000"/>
                <a:lumOff val="60000"/>
                <a:alpha val="50000"/>
              </a:schemeClr>
            </a:solidFill>
            <a:prstDash val="solid"/>
            <a:round/>
            <a:headEnd type="none" w="med" len="med"/>
            <a:tailEnd type="none" w="med" len="med"/>
          </a:ln>
        </p:spPr>
      </p:pic>
      <p:sp>
        <p:nvSpPr>
          <p:cNvPr id="19" name="同侧圆角矩形 18"/>
          <p:cNvSpPr/>
          <p:nvPr>
            <p:custDataLst>
              <p:tags r:id="rId4"/>
            </p:custDataLst>
          </p:nvPr>
        </p:nvSpPr>
        <p:spPr>
          <a:xfrm>
            <a:off x="683895" y="3491669"/>
            <a:ext cx="506254" cy="2515236"/>
          </a:xfrm>
          <a:prstGeom prst="round2SameRect">
            <a:avLst>
              <a:gd name="adj1" fmla="val 50000"/>
              <a:gd name="adj2" fmla="val 0"/>
            </a:avLst>
          </a:prstGeom>
          <a:gradFill>
            <a:gsLst>
              <a:gs pos="0">
                <a:schemeClr val="accent1">
                  <a:alpha val="0"/>
                </a:schemeClr>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sp>
        <p:nvSpPr>
          <p:cNvPr id="2" name="矩形 1"/>
          <p:cNvSpPr/>
          <p:nvPr>
            <p:custDataLst>
              <p:tags r:id="rId5"/>
            </p:custDataLst>
          </p:nvPr>
        </p:nvSpPr>
        <p:spPr>
          <a:xfrm>
            <a:off x="5153660" y="1931670"/>
            <a:ext cx="6197600" cy="4112260"/>
          </a:xfrm>
          <a:prstGeom prst="rect">
            <a:avLst/>
          </a:prstGeom>
          <a:noFill/>
        </p:spPr>
        <p:txBody>
          <a:bodyPr wrap="square" lIns="0" tIns="0" rIns="0" bIns="0" rtlCol="0" anchor="t" anchorCtr="0"/>
          <a:p>
            <a:pPr>
              <a:lnSpc>
                <a:spcPct val="150000"/>
              </a:lnSpc>
              <a:spcBef>
                <a:spcPct val="0"/>
              </a:spcBef>
              <a:spcAft>
                <a:spcPct val="0"/>
              </a:spcAft>
            </a:pPr>
            <a:r>
              <a:rPr lang="en-US" sz="1300">
                <a:sym typeface="+mn-ea"/>
              </a:rPr>
              <a:t>The use of OOP concepts is evident throughout the project, especially through TensorFlow’s model and data pipeline design. </a:t>
            </a:r>
            <a:endParaRPr lang="en-US" sz="1300">
              <a:sym typeface="+mn-ea"/>
            </a:endParaRPr>
          </a:p>
          <a:p>
            <a:pPr>
              <a:lnSpc>
                <a:spcPct val="150000"/>
              </a:lnSpc>
              <a:spcBef>
                <a:spcPct val="0"/>
              </a:spcBef>
              <a:spcAft>
                <a:spcPct val="0"/>
              </a:spcAft>
            </a:pPr>
            <a:r>
              <a:rPr lang="en-US" sz="1300" b="1">
                <a:solidFill>
                  <a:schemeClr val="accent5">
                    <a:lumMod val="60000"/>
                    <a:lumOff val="40000"/>
                  </a:schemeClr>
                </a:solidFill>
                <a:sym typeface="+mn-ea"/>
              </a:rPr>
              <a:t>Key principles include: </a:t>
            </a:r>
            <a:endParaRPr lang="en-US" sz="1300" b="1">
              <a:solidFill>
                <a:schemeClr val="accent5">
                  <a:lumMod val="60000"/>
                  <a:lumOff val="40000"/>
                </a:schemeClr>
              </a:solidFill>
              <a:sym typeface="+mn-ea"/>
            </a:endParaRPr>
          </a:p>
          <a:p>
            <a:pPr marL="342900" indent="-342900">
              <a:lnSpc>
                <a:spcPct val="150000"/>
              </a:lnSpc>
              <a:spcBef>
                <a:spcPct val="0"/>
              </a:spcBef>
              <a:spcAft>
                <a:spcPct val="0"/>
              </a:spcAft>
              <a:buFont typeface="+mj-lt"/>
              <a:buAutoNum type="arabicPeriod"/>
            </a:pPr>
            <a:r>
              <a:rPr lang="en-US" sz="1300">
                <a:solidFill>
                  <a:schemeClr val="accent5">
                    <a:lumMod val="60000"/>
                    <a:lumOff val="40000"/>
                  </a:schemeClr>
                </a:solidFill>
                <a:sym typeface="+mn-ea"/>
              </a:rPr>
              <a:t>Encapsulation: </a:t>
            </a:r>
            <a:r>
              <a:rPr lang="en-US" sz="1300">
                <a:sym typeface="+mn-ea"/>
              </a:rPr>
              <a:t>Functions and classes hide the complexity of data loading, augmentation, and model training. For instance, TensorFlow’s ImageDataGenerator and Model classes encapsulate lower-level details. </a:t>
            </a:r>
            <a:endParaRPr lang="en-US" sz="1300">
              <a:sym typeface="+mn-ea"/>
            </a:endParaRPr>
          </a:p>
          <a:p>
            <a:pPr marL="342900" indent="-342900">
              <a:lnSpc>
                <a:spcPct val="150000"/>
              </a:lnSpc>
              <a:spcBef>
                <a:spcPct val="0"/>
              </a:spcBef>
              <a:spcAft>
                <a:spcPct val="0"/>
              </a:spcAft>
              <a:buFont typeface="+mj-lt"/>
              <a:buAutoNum type="arabicPeriod"/>
            </a:pPr>
            <a:r>
              <a:rPr lang="en-US" sz="1300">
                <a:solidFill>
                  <a:schemeClr val="accent5">
                    <a:lumMod val="60000"/>
                    <a:lumOff val="40000"/>
                  </a:schemeClr>
                </a:solidFill>
                <a:sym typeface="+mn-ea"/>
              </a:rPr>
              <a:t>Abstraction:</a:t>
            </a:r>
            <a:r>
              <a:rPr lang="en-US" sz="1300">
                <a:sym typeface="+mn-ea"/>
              </a:rPr>
              <a:t> Abstracting away low-level operations (e.g., matrix operations, gradient calculations) so that higher-level operations like model fitting and evaluation are easy to manage.</a:t>
            </a:r>
            <a:endParaRPr lang="en-US" sz="1300">
              <a:sym typeface="+mn-ea"/>
            </a:endParaRPr>
          </a:p>
          <a:p>
            <a:pPr marL="342900" indent="-342900">
              <a:lnSpc>
                <a:spcPct val="150000"/>
              </a:lnSpc>
              <a:spcBef>
                <a:spcPct val="0"/>
              </a:spcBef>
              <a:spcAft>
                <a:spcPct val="0"/>
              </a:spcAft>
              <a:buFont typeface="+mj-lt"/>
              <a:buAutoNum type="arabicPeriod"/>
            </a:pPr>
            <a:r>
              <a:rPr lang="en-US" sz="1300">
                <a:solidFill>
                  <a:schemeClr val="accent5">
                    <a:lumMod val="60000"/>
                    <a:lumOff val="40000"/>
                  </a:schemeClr>
                </a:solidFill>
                <a:sym typeface="+mn-ea"/>
              </a:rPr>
              <a:t> Inheritance:</a:t>
            </a:r>
            <a:r>
              <a:rPr lang="en-US" sz="1300">
                <a:sym typeface="+mn-ea"/>
              </a:rPr>
              <a:t> Transfer learning leverages inheritance by reusing pre-trained models (e.g., InceptionV3), which are inherited and fine-tuned for the specific dog breed classification task. </a:t>
            </a:r>
            <a:endParaRPr lang="en-US" sz="1300">
              <a:sym typeface="+mn-ea"/>
            </a:endParaRPr>
          </a:p>
          <a:p>
            <a:pPr marL="342900" indent="-342900">
              <a:lnSpc>
                <a:spcPct val="150000"/>
              </a:lnSpc>
              <a:spcBef>
                <a:spcPct val="0"/>
              </a:spcBef>
              <a:spcAft>
                <a:spcPct val="0"/>
              </a:spcAft>
              <a:buFont typeface="+mj-lt"/>
              <a:buAutoNum type="arabicPeriod"/>
            </a:pPr>
            <a:r>
              <a:rPr lang="en-US" sz="1300">
                <a:solidFill>
                  <a:schemeClr val="accent5">
                    <a:lumMod val="60000"/>
                    <a:lumOff val="40000"/>
                  </a:schemeClr>
                </a:solidFill>
                <a:sym typeface="+mn-ea"/>
              </a:rPr>
              <a:t>Polymorphism:</a:t>
            </a:r>
            <a:r>
              <a:rPr lang="en-US" sz="1300">
                <a:sym typeface="+mn-ea"/>
              </a:rPr>
              <a:t> Different models (e.g., EfficientNet, InceptionV3) can be used interchangeably within the same training framework without modifying the overall structure of the code, thanks to TensorFlow’s modular design.</a:t>
            </a:r>
            <a:endParaRPr lang="en-US" sz="1300" dirty="0">
              <a:solidFill>
                <a:schemeClr val="tx1">
                  <a:lumMod val="85000"/>
                  <a:lumOff val="15000"/>
                </a:schemeClr>
              </a:solidFill>
              <a:latin typeface="+mn-lt"/>
              <a:sym typeface="+mn-ea"/>
            </a:endParaRPr>
          </a:p>
        </p:txBody>
      </p:sp>
      <p:sp>
        <p:nvSpPr>
          <p:cNvPr id="13" name="平行四边形 12"/>
          <p:cNvSpPr/>
          <p:nvPr>
            <p:custDataLst>
              <p:tags r:id="rId6"/>
            </p:custDataLst>
          </p:nvPr>
        </p:nvSpPr>
        <p:spPr>
          <a:xfrm>
            <a:off x="5038725" y="1508124"/>
            <a:ext cx="3490561" cy="161290"/>
          </a:xfrm>
          <a:prstGeom prst="parallelogram">
            <a:avLst>
              <a:gd name="adj" fmla="val 38188"/>
            </a:avLst>
          </a:prstGeom>
          <a:gradFill>
            <a:gsLst>
              <a:gs pos="100000">
                <a:schemeClr val="accent1">
                  <a:alpha val="48000"/>
                </a:schemeClr>
              </a:gs>
              <a:gs pos="23000">
                <a:schemeClr val="accent1">
                  <a:alpha val="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latin typeface="Arial" panose="020B0604020202020204" pitchFamily="34" charset="0"/>
              <a:sym typeface="Arial" panose="020B0604020202020204" pitchFamily="34" charset="0"/>
            </a:endParaRPr>
          </a:p>
        </p:txBody>
      </p:sp>
      <p:sp>
        <p:nvSpPr>
          <p:cNvPr id="4" name="矩形 3"/>
          <p:cNvSpPr/>
          <p:nvPr>
            <p:custDataLst>
              <p:tags r:id="rId7"/>
            </p:custDataLst>
          </p:nvPr>
        </p:nvSpPr>
        <p:spPr>
          <a:xfrm>
            <a:off x="5153660" y="657225"/>
            <a:ext cx="6197600" cy="829945"/>
          </a:xfrm>
          <a:prstGeom prst="rect">
            <a:avLst/>
          </a:prstGeom>
          <a:noFill/>
        </p:spPr>
        <p:txBody>
          <a:bodyPr wrap="square" lIns="0" tIns="0" rIns="0" bIns="0" rtlCol="0" anchor="b">
            <a:normAutofit/>
          </a:bodyPr>
          <a:p>
            <a:pPr>
              <a:spcBef>
                <a:spcPct val="0"/>
              </a:spcBef>
              <a:spcAft>
                <a:spcPct val="0"/>
              </a:spcAft>
            </a:pPr>
            <a:r>
              <a:rPr lang="en-IN" altLang="en-US" sz="2800" b="1" dirty="0">
                <a:solidFill>
                  <a:schemeClr val="accent5">
                    <a:lumMod val="60000"/>
                    <a:lumOff val="40000"/>
                  </a:schemeClr>
                </a:solidFill>
                <a:latin typeface="Calibri" panose="020F0502020204030204" charset="0"/>
                <a:cs typeface="Calibri" panose="020F0502020204030204" charset="0"/>
              </a:rPr>
              <a:t>Object Oriented Programming</a:t>
            </a:r>
            <a:endParaRPr lang="en-IN" altLang="en-US" sz="2800" b="1" dirty="0">
              <a:solidFill>
                <a:schemeClr val="accent5">
                  <a:lumMod val="60000"/>
                  <a:lumOff val="40000"/>
                </a:schemeClr>
              </a:solidFill>
              <a:latin typeface="Calibri" panose="020F0502020204030204" charset="0"/>
              <a:cs typeface="Calibri" panose="020F0502020204030204" charset="0"/>
            </a:endParaRPr>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a:xfrm>
            <a:off x="608400" y="396000"/>
            <a:ext cx="10969200" cy="705600"/>
          </a:xfrm>
        </p:spPr>
        <p:txBody>
          <a:bodyPr wrap="square">
            <a:normAutofit/>
          </a:bodyPr>
          <a:lstStyle/>
          <a:p>
            <a:r>
              <a:rPr lang="en-IN" altLang="en-US" spc="0" dirty="0"/>
              <a:t> </a:t>
            </a:r>
            <a:endParaRPr lang="en-IN" altLang="en-US" spc="0" dirty="0"/>
          </a:p>
        </p:txBody>
      </p:sp>
      <p:pic>
        <p:nvPicPr>
          <p:cNvPr id="43" name="图片 42" descr="templates\picture_hover\&amp;pky310_sjzg_VCG41N1140079501&amp;"/>
          <p:cNvPicPr>
            <a:picLocks noChangeAspect="1"/>
          </p:cNvPicPr>
          <p:nvPr>
            <p:custDataLst>
              <p:tags r:id="rId2"/>
            </p:custDataLst>
          </p:nvPr>
        </p:nvPicPr>
        <p:blipFill rotWithShape="1">
          <a:blip r:embed="rId3">
            <a:lum bright="-6000" contrast="12000"/>
          </a:blip>
          <a:srcRect l="10129" t="687" r="555" b="314"/>
          <a:stretch>
            <a:fillRect/>
          </a:stretch>
        </p:blipFill>
        <p:spPr>
          <a:xfrm>
            <a:off x="937022" y="1669143"/>
            <a:ext cx="3130874" cy="4337762"/>
          </a:xfrm>
          <a:prstGeom prst="round2DiagRect">
            <a:avLst>
              <a:gd name="adj1" fmla="val 27364"/>
              <a:gd name="adj2" fmla="val 0"/>
            </a:avLst>
          </a:prstGeom>
          <a:ln w="9525" cap="flat" cmpd="sng" algn="ctr">
            <a:solidFill>
              <a:schemeClr val="dk1">
                <a:lumMod val="40000"/>
                <a:lumOff val="60000"/>
                <a:alpha val="50000"/>
              </a:schemeClr>
            </a:solidFill>
            <a:prstDash val="solid"/>
            <a:round/>
            <a:headEnd type="none" w="med" len="med"/>
            <a:tailEnd type="none" w="med" len="med"/>
          </a:ln>
        </p:spPr>
      </p:pic>
      <p:sp>
        <p:nvSpPr>
          <p:cNvPr id="19" name="同侧圆角矩形 18"/>
          <p:cNvSpPr/>
          <p:nvPr>
            <p:custDataLst>
              <p:tags r:id="rId4"/>
            </p:custDataLst>
          </p:nvPr>
        </p:nvSpPr>
        <p:spPr>
          <a:xfrm>
            <a:off x="683895" y="3491669"/>
            <a:ext cx="506254" cy="2515236"/>
          </a:xfrm>
          <a:prstGeom prst="round2SameRect">
            <a:avLst>
              <a:gd name="adj1" fmla="val 50000"/>
              <a:gd name="adj2" fmla="val 0"/>
            </a:avLst>
          </a:prstGeom>
          <a:gradFill>
            <a:gsLst>
              <a:gs pos="0">
                <a:schemeClr val="accent1">
                  <a:alpha val="0"/>
                </a:schemeClr>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sp>
        <p:nvSpPr>
          <p:cNvPr id="2" name="矩形 1"/>
          <p:cNvSpPr/>
          <p:nvPr>
            <p:custDataLst>
              <p:tags r:id="rId5"/>
            </p:custDataLst>
          </p:nvPr>
        </p:nvSpPr>
        <p:spPr>
          <a:xfrm>
            <a:off x="5153660" y="2684145"/>
            <a:ext cx="6197600" cy="3359785"/>
          </a:xfrm>
          <a:prstGeom prst="rect">
            <a:avLst/>
          </a:prstGeom>
          <a:noFill/>
        </p:spPr>
        <p:txBody>
          <a:bodyPr wrap="square" lIns="0" tIns="0" rIns="0" bIns="0" rtlCol="0" anchor="t" anchorCtr="0"/>
          <a:p>
            <a:pPr>
              <a:lnSpc>
                <a:spcPct val="150000"/>
              </a:lnSpc>
              <a:spcBef>
                <a:spcPct val="0"/>
              </a:spcBef>
              <a:spcAft>
                <a:spcPct val="0"/>
              </a:spcAft>
            </a:pPr>
            <a:r>
              <a:rPr lang="en-US" sz="1400">
                <a:sym typeface="+mn-ea"/>
              </a:rPr>
              <a:t>The entire pipeline is divided into clear, reusable modules:. </a:t>
            </a:r>
            <a:endParaRPr lang="en-US" sz="1400">
              <a:sym typeface="+mn-ea"/>
            </a:endParaRPr>
          </a:p>
          <a:p>
            <a:pPr marL="342900" indent="-342900">
              <a:lnSpc>
                <a:spcPct val="150000"/>
              </a:lnSpc>
              <a:spcBef>
                <a:spcPct val="0"/>
              </a:spcBef>
              <a:spcAft>
                <a:spcPct val="0"/>
              </a:spcAft>
              <a:buFont typeface="+mj-lt"/>
              <a:buAutoNum type="arabicPeriod"/>
            </a:pPr>
            <a:r>
              <a:rPr lang="en-US" sz="1400">
                <a:solidFill>
                  <a:schemeClr val="accent5">
                    <a:lumMod val="60000"/>
                    <a:lumOff val="40000"/>
                  </a:schemeClr>
                </a:solidFill>
                <a:sym typeface="+mn-ea"/>
              </a:rPr>
              <a:t>Data Loading:</a:t>
            </a:r>
            <a:r>
              <a:rPr lang="en-US" sz="1400">
                <a:sym typeface="+mn-ea"/>
              </a:rPr>
              <a:t> A dedicated module for importing and preprocessing the data. Functions for loading and augmenting data are implemented separately, allowing for easy reuse.</a:t>
            </a:r>
            <a:endParaRPr lang="en-US" sz="1400">
              <a:sym typeface="+mn-ea"/>
            </a:endParaRPr>
          </a:p>
          <a:p>
            <a:pPr marL="342900" indent="-342900">
              <a:lnSpc>
                <a:spcPct val="150000"/>
              </a:lnSpc>
              <a:spcBef>
                <a:spcPct val="0"/>
              </a:spcBef>
              <a:spcAft>
                <a:spcPct val="0"/>
              </a:spcAft>
              <a:buFont typeface="+mj-lt"/>
              <a:buAutoNum type="arabicPeriod"/>
            </a:pPr>
            <a:r>
              <a:rPr lang="en-US" sz="1400">
                <a:solidFill>
                  <a:schemeClr val="accent5">
                    <a:lumMod val="60000"/>
                    <a:lumOff val="40000"/>
                  </a:schemeClr>
                </a:solidFill>
                <a:sym typeface="+mn-ea"/>
              </a:rPr>
              <a:t>Model Architecture:</a:t>
            </a:r>
            <a:r>
              <a:rPr lang="en-US" sz="1400">
                <a:sym typeface="+mn-ea"/>
              </a:rPr>
              <a:t> The model-building phase is modular, allowing different models to be swapped and experimented with without changing other parts of the pipeline.</a:t>
            </a:r>
            <a:endParaRPr lang="en-US" sz="1400">
              <a:sym typeface="+mn-ea"/>
            </a:endParaRPr>
          </a:p>
          <a:p>
            <a:pPr marL="342900" indent="-342900">
              <a:lnSpc>
                <a:spcPct val="150000"/>
              </a:lnSpc>
              <a:spcBef>
                <a:spcPct val="0"/>
              </a:spcBef>
              <a:spcAft>
                <a:spcPct val="0"/>
              </a:spcAft>
              <a:buFont typeface="+mj-lt"/>
              <a:buAutoNum type="arabicPeriod"/>
            </a:pPr>
            <a:r>
              <a:rPr lang="en-US" sz="1400">
                <a:solidFill>
                  <a:schemeClr val="accent5">
                    <a:lumMod val="60000"/>
                    <a:lumOff val="40000"/>
                  </a:schemeClr>
                </a:solidFill>
                <a:sym typeface="+mn-ea"/>
              </a:rPr>
              <a:t>Training and Evaluation</a:t>
            </a:r>
            <a:r>
              <a:rPr lang="en-US" sz="1400">
                <a:sym typeface="+mn-ea"/>
              </a:rPr>
              <a:t>: Training, evaluation, and hyperparameter tuning are separated into distinct blocks to maintain clarity and ease of experimentation.</a:t>
            </a:r>
            <a:endParaRPr lang="en-US" sz="1400">
              <a:sym typeface="+mn-ea"/>
            </a:endParaRPr>
          </a:p>
        </p:txBody>
      </p:sp>
      <p:sp>
        <p:nvSpPr>
          <p:cNvPr id="13" name="平行四边形 12"/>
          <p:cNvSpPr/>
          <p:nvPr>
            <p:custDataLst>
              <p:tags r:id="rId6"/>
            </p:custDataLst>
          </p:nvPr>
        </p:nvSpPr>
        <p:spPr>
          <a:xfrm>
            <a:off x="5038725" y="2241549"/>
            <a:ext cx="3490561" cy="161290"/>
          </a:xfrm>
          <a:prstGeom prst="parallelogram">
            <a:avLst>
              <a:gd name="adj" fmla="val 38188"/>
            </a:avLst>
          </a:prstGeom>
          <a:gradFill>
            <a:gsLst>
              <a:gs pos="100000">
                <a:schemeClr val="accent1">
                  <a:alpha val="48000"/>
                </a:schemeClr>
              </a:gs>
              <a:gs pos="23000">
                <a:schemeClr val="accent1">
                  <a:alpha val="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latin typeface="Arial" panose="020B0604020202020204" pitchFamily="34" charset="0"/>
              <a:sym typeface="Arial" panose="020B0604020202020204" pitchFamily="34" charset="0"/>
            </a:endParaRPr>
          </a:p>
        </p:txBody>
      </p:sp>
      <p:sp>
        <p:nvSpPr>
          <p:cNvPr id="4" name="矩形 3"/>
          <p:cNvSpPr/>
          <p:nvPr>
            <p:custDataLst>
              <p:tags r:id="rId7"/>
            </p:custDataLst>
          </p:nvPr>
        </p:nvSpPr>
        <p:spPr>
          <a:xfrm>
            <a:off x="5153660" y="657225"/>
            <a:ext cx="6197600" cy="1584325"/>
          </a:xfrm>
          <a:prstGeom prst="rect">
            <a:avLst/>
          </a:prstGeom>
          <a:noFill/>
        </p:spPr>
        <p:txBody>
          <a:bodyPr wrap="square" lIns="0" tIns="0" rIns="0" bIns="0" rtlCol="0" anchor="b">
            <a:normAutofit/>
          </a:bodyPr>
          <a:p>
            <a:pPr>
              <a:spcBef>
                <a:spcPct val="0"/>
              </a:spcBef>
              <a:spcAft>
                <a:spcPct val="0"/>
              </a:spcAft>
            </a:pPr>
            <a:r>
              <a:rPr lang="en-IN" altLang="en-US" sz="2800" b="1" dirty="0">
                <a:solidFill>
                  <a:schemeClr val="accent5">
                    <a:lumMod val="60000"/>
                    <a:lumOff val="40000"/>
                  </a:schemeClr>
                </a:solidFill>
                <a:latin typeface="Calibri" panose="020F0502020204030204" charset="0"/>
                <a:cs typeface="Calibri" panose="020F0502020204030204" charset="0"/>
              </a:rPr>
              <a:t>Modular Design:</a:t>
            </a:r>
            <a:endParaRPr lang="en-IN" altLang="en-US" sz="2800" b="1" dirty="0">
              <a:solidFill>
                <a:schemeClr val="accent5">
                  <a:lumMod val="60000"/>
                  <a:lumOff val="40000"/>
                </a:schemeClr>
              </a:solidFill>
              <a:latin typeface="Calibri" panose="020F0502020204030204" charset="0"/>
              <a:cs typeface="Calibri" panose="020F0502020204030204" charset="0"/>
            </a:endParaRPr>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a:xfrm>
            <a:off x="608400" y="396000"/>
            <a:ext cx="10969200" cy="705600"/>
          </a:xfrm>
        </p:spPr>
        <p:txBody>
          <a:bodyPr wrap="square">
            <a:normAutofit/>
          </a:bodyPr>
          <a:lstStyle/>
          <a:p>
            <a:r>
              <a:rPr lang="en-IN" altLang="en-US" spc="0" dirty="0"/>
              <a:t> </a:t>
            </a:r>
            <a:endParaRPr lang="en-IN" altLang="en-US" spc="0" dirty="0"/>
          </a:p>
        </p:txBody>
      </p:sp>
      <p:pic>
        <p:nvPicPr>
          <p:cNvPr id="43" name="图片 42" descr="templates\picture_hover\&amp;pky310_sjzg_VCG41N1140079501&amp;"/>
          <p:cNvPicPr>
            <a:picLocks noChangeAspect="1"/>
          </p:cNvPicPr>
          <p:nvPr>
            <p:custDataLst>
              <p:tags r:id="rId2"/>
            </p:custDataLst>
          </p:nvPr>
        </p:nvPicPr>
        <p:blipFill rotWithShape="1">
          <a:blip r:embed="rId3">
            <a:lum bright="-6000" contrast="12000"/>
          </a:blip>
          <a:srcRect l="10129" t="687" r="555" b="314"/>
          <a:stretch>
            <a:fillRect/>
          </a:stretch>
        </p:blipFill>
        <p:spPr>
          <a:xfrm>
            <a:off x="937022" y="1669143"/>
            <a:ext cx="3130874" cy="4337762"/>
          </a:xfrm>
          <a:prstGeom prst="round2DiagRect">
            <a:avLst>
              <a:gd name="adj1" fmla="val 27364"/>
              <a:gd name="adj2" fmla="val 0"/>
            </a:avLst>
          </a:prstGeom>
          <a:ln w="9525" cap="flat" cmpd="sng" algn="ctr">
            <a:solidFill>
              <a:schemeClr val="dk1">
                <a:lumMod val="40000"/>
                <a:lumOff val="60000"/>
                <a:alpha val="50000"/>
              </a:schemeClr>
            </a:solidFill>
            <a:prstDash val="solid"/>
            <a:round/>
            <a:headEnd type="none" w="med" len="med"/>
            <a:tailEnd type="none" w="med" len="med"/>
          </a:ln>
        </p:spPr>
      </p:pic>
      <p:sp>
        <p:nvSpPr>
          <p:cNvPr id="19" name="同侧圆角矩形 18"/>
          <p:cNvSpPr/>
          <p:nvPr>
            <p:custDataLst>
              <p:tags r:id="rId4"/>
            </p:custDataLst>
          </p:nvPr>
        </p:nvSpPr>
        <p:spPr>
          <a:xfrm>
            <a:off x="683895" y="3491669"/>
            <a:ext cx="506254" cy="2515236"/>
          </a:xfrm>
          <a:prstGeom prst="round2SameRect">
            <a:avLst>
              <a:gd name="adj1" fmla="val 50000"/>
              <a:gd name="adj2" fmla="val 0"/>
            </a:avLst>
          </a:prstGeom>
          <a:gradFill>
            <a:gsLst>
              <a:gs pos="0">
                <a:schemeClr val="accent1">
                  <a:alpha val="0"/>
                </a:schemeClr>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sp>
        <p:nvSpPr>
          <p:cNvPr id="2" name="矩形 1"/>
          <p:cNvSpPr/>
          <p:nvPr>
            <p:custDataLst>
              <p:tags r:id="rId5"/>
            </p:custDataLst>
          </p:nvPr>
        </p:nvSpPr>
        <p:spPr>
          <a:xfrm>
            <a:off x="5153660" y="2684145"/>
            <a:ext cx="6197600" cy="3359785"/>
          </a:xfrm>
          <a:prstGeom prst="rect">
            <a:avLst/>
          </a:prstGeom>
          <a:noFill/>
        </p:spPr>
        <p:txBody>
          <a:bodyPr wrap="square" lIns="0" tIns="0" rIns="0" bIns="0" rtlCol="0" anchor="t" anchorCtr="0"/>
          <a:p>
            <a:pPr marL="342900" indent="-342900">
              <a:lnSpc>
                <a:spcPct val="150000"/>
              </a:lnSpc>
              <a:spcBef>
                <a:spcPct val="0"/>
              </a:spcBef>
              <a:spcAft>
                <a:spcPct val="0"/>
              </a:spcAft>
              <a:buAutoNum type="arabicPeriod"/>
            </a:pPr>
            <a:r>
              <a:rPr lang="en-US" sz="1400">
                <a:solidFill>
                  <a:schemeClr val="accent5">
                    <a:lumMod val="60000"/>
                    <a:lumOff val="40000"/>
                  </a:schemeClr>
                </a:solidFill>
                <a:sym typeface="+mn-ea"/>
              </a:rPr>
              <a:t>Waterfall Model:</a:t>
            </a:r>
            <a:r>
              <a:rPr lang="en-US" sz="1400">
                <a:sym typeface="+mn-ea"/>
              </a:rPr>
              <a:t> This approach is reflected in the initial phases of the project where data collection, preprocessing, and model selection are done sequentially. The next phase is dependent on the success of the previous phase.</a:t>
            </a:r>
            <a:endParaRPr lang="en-US" sz="1400">
              <a:sym typeface="+mn-ea"/>
            </a:endParaRPr>
          </a:p>
          <a:p>
            <a:pPr marL="342900" indent="-342900">
              <a:lnSpc>
                <a:spcPct val="150000"/>
              </a:lnSpc>
              <a:spcBef>
                <a:spcPct val="0"/>
              </a:spcBef>
              <a:spcAft>
                <a:spcPct val="0"/>
              </a:spcAft>
              <a:buAutoNum type="arabicPeriod"/>
            </a:pPr>
            <a:r>
              <a:rPr lang="en-US" sz="1400">
                <a:solidFill>
                  <a:schemeClr val="accent5">
                    <a:lumMod val="60000"/>
                    <a:lumOff val="40000"/>
                  </a:schemeClr>
                </a:solidFill>
                <a:sym typeface="+mn-ea"/>
              </a:rPr>
              <a:t>Iterative Model:</a:t>
            </a:r>
            <a:r>
              <a:rPr lang="en-US" sz="1400">
                <a:sym typeface="+mn-ea"/>
              </a:rPr>
              <a:t> Model improvements (e.g., hyperparameter tuning) are conducted in an iterative manner, where each experiment builds upon the results of the previous iteration.</a:t>
            </a:r>
            <a:endParaRPr lang="en-US" sz="1400">
              <a:sym typeface="+mn-ea"/>
            </a:endParaRPr>
          </a:p>
          <a:p>
            <a:pPr marL="342900" indent="-342900">
              <a:lnSpc>
                <a:spcPct val="150000"/>
              </a:lnSpc>
              <a:spcBef>
                <a:spcPct val="0"/>
              </a:spcBef>
              <a:spcAft>
                <a:spcPct val="0"/>
              </a:spcAft>
              <a:buAutoNum type="arabicPeriod"/>
            </a:pPr>
            <a:r>
              <a:rPr lang="en-US" sz="1400">
                <a:solidFill>
                  <a:schemeClr val="accent5">
                    <a:lumMod val="60000"/>
                    <a:lumOff val="40000"/>
                  </a:schemeClr>
                </a:solidFill>
                <a:sym typeface="+mn-ea"/>
              </a:rPr>
              <a:t>CRISP-DM (Cross Industry Standard Process for Data Mining):</a:t>
            </a:r>
            <a:r>
              <a:rPr lang="en-US" sz="1400">
                <a:sym typeface="+mn-ea"/>
              </a:rPr>
              <a:t> The entire workflow, from understanding the problem to deploying the model, closely aligns with the CRISP-DM methodology, emphasizing continuous refinement based on insights and results.</a:t>
            </a:r>
            <a:endParaRPr lang="en-US" sz="1400">
              <a:sym typeface="+mn-ea"/>
            </a:endParaRPr>
          </a:p>
        </p:txBody>
      </p:sp>
      <p:sp>
        <p:nvSpPr>
          <p:cNvPr id="13" name="平行四边形 12"/>
          <p:cNvSpPr/>
          <p:nvPr>
            <p:custDataLst>
              <p:tags r:id="rId6"/>
            </p:custDataLst>
          </p:nvPr>
        </p:nvSpPr>
        <p:spPr>
          <a:xfrm>
            <a:off x="5038725" y="2241549"/>
            <a:ext cx="3490561" cy="161290"/>
          </a:xfrm>
          <a:prstGeom prst="parallelogram">
            <a:avLst>
              <a:gd name="adj" fmla="val 38188"/>
            </a:avLst>
          </a:prstGeom>
          <a:gradFill>
            <a:gsLst>
              <a:gs pos="100000">
                <a:schemeClr val="accent1">
                  <a:alpha val="48000"/>
                </a:schemeClr>
              </a:gs>
              <a:gs pos="23000">
                <a:schemeClr val="accent1">
                  <a:alpha val="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latin typeface="Arial" panose="020B0604020202020204" pitchFamily="34" charset="0"/>
              <a:sym typeface="Arial" panose="020B0604020202020204" pitchFamily="34" charset="0"/>
            </a:endParaRPr>
          </a:p>
        </p:txBody>
      </p:sp>
      <p:sp>
        <p:nvSpPr>
          <p:cNvPr id="4" name="矩形 3"/>
          <p:cNvSpPr/>
          <p:nvPr>
            <p:custDataLst>
              <p:tags r:id="rId7"/>
            </p:custDataLst>
          </p:nvPr>
        </p:nvSpPr>
        <p:spPr>
          <a:xfrm>
            <a:off x="5153660" y="657225"/>
            <a:ext cx="6197600" cy="1584325"/>
          </a:xfrm>
          <a:prstGeom prst="rect">
            <a:avLst/>
          </a:prstGeom>
          <a:noFill/>
        </p:spPr>
        <p:txBody>
          <a:bodyPr wrap="square" lIns="0" tIns="0" rIns="0" bIns="0" rtlCol="0" anchor="b">
            <a:normAutofit/>
          </a:bodyPr>
          <a:p>
            <a:pPr>
              <a:spcBef>
                <a:spcPct val="0"/>
              </a:spcBef>
              <a:spcAft>
                <a:spcPct val="0"/>
              </a:spcAft>
            </a:pPr>
            <a:r>
              <a:rPr lang="en-IN" altLang="en-US" sz="2800" b="1" dirty="0">
                <a:solidFill>
                  <a:schemeClr val="accent5">
                    <a:lumMod val="60000"/>
                    <a:lumOff val="40000"/>
                  </a:schemeClr>
                </a:solidFill>
                <a:latin typeface="Calibri" panose="020F0502020204030204" charset="0"/>
                <a:cs typeface="Calibri" panose="020F0502020204030204" charset="0"/>
              </a:rPr>
              <a:t>Use of Software Models:</a:t>
            </a:r>
            <a:endParaRPr lang="en-IN" altLang="en-US" sz="2800" b="1" dirty="0">
              <a:solidFill>
                <a:schemeClr val="accent5">
                  <a:lumMod val="60000"/>
                  <a:lumOff val="40000"/>
                </a:schemeClr>
              </a:solidFill>
              <a:latin typeface="Calibri" panose="020F0502020204030204" charset="0"/>
              <a:cs typeface="Calibri" panose="020F0502020204030204" charset="0"/>
            </a:endParaRPr>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0.xml><?xml version="1.0" encoding="utf-8"?>
<p:tagLst xmlns:p="http://schemas.openxmlformats.org/presentationml/2006/main">
  <p:tag name="KSO_WM_UNIT_FILL_FORE_SCHEMECOLOR_INDEX" val="14"/>
  <p:tag name="KSO_WM_UNIT_FILL_FORE_SCHEMECOLOR_INDEX_BRIGHTNESS"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8371_1*l_h_i*1_2_2"/>
  <p:tag name="KSO_WM_TEMPLATE_CATEGORY" val="diagram"/>
  <p:tag name="KSO_WM_TEMPLATE_INDEX" val="20238371"/>
  <p:tag name="KSO_WM_UNIT_LAYERLEVEL" val="1_1_1"/>
  <p:tag name="KSO_WM_TAG_VERSION" val="3.0"/>
  <p:tag name="KSO_WM_BEAUTIFY_FLAG" val="#wm#"/>
  <p:tag name="KSO_WM_UNIT_LINE_FORE_SCHEMECOLOR_INDEX" val="5"/>
  <p:tag name="KSO_WM_UNIT_LINE_FILL_TYPE" val="2"/>
  <p:tag name="KSO_WM_UNIT_TEXT_FILL_FORE_SCHEMECOLOR_INDEX" val="2"/>
  <p:tag name="KSO_WM_UNIT_TEXT_FILL_TYPE" val="1"/>
  <p:tag name="KSO_WM_UNIT_USESOURCEFORMAT_APPLY" val="1"/>
</p:tagLst>
</file>

<file path=ppt/tags/tag101.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12121&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76"/>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8371_1*l_h_f*1_2_1"/>
  <p:tag name="KSO_WM_TEMPLATE_CATEGORY" val="diagram"/>
  <p:tag name="KSO_WM_TEMPLATE_INDEX" val="20238371"/>
  <p:tag name="KSO_WM_UNIT_LAYERLEVEL" val="1_1_1"/>
  <p:tag name="KSO_WM_TAG_VERSION" val="3.0"/>
  <p:tag name="KSO_WM_BEAUTIFY_FLAG" val="#wm#"/>
  <p:tag name="KSO_WM_UNIT_PRESET_TEXT" val="Click here to add text"/>
  <p:tag name="KSO_WM_UNIT_USESOURCEFORMAT_APPLY" val="1"/>
</p:tagLst>
</file>

<file path=ppt/tags/tag102.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8371_1*l_h_a*1_2_1"/>
  <p:tag name="KSO_WM_TEMPLATE_CATEGORY" val="diagram"/>
  <p:tag name="KSO_WM_TEMPLATE_INDEX" val="2023837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03.xml><?xml version="1.0" encoding="utf-8"?>
<p:tagLst xmlns:p="http://schemas.openxmlformats.org/presentationml/2006/main">
  <p:tag name="KSO_WM_UNIT_ISCONTENTSTITLE" val="0"/>
  <p:tag name="KSO_WM_UNIT_ISNUMDGMTITLE" val="0"/>
  <p:tag name="KSO_WM_UNIT_NOCLEAR"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8371_1*l_h_i*1_2_1"/>
  <p:tag name="KSO_WM_TEMPLATE_CATEGORY" val="diagram"/>
  <p:tag name="KSO_WM_TEMPLATE_INDEX" val="20238371"/>
  <p:tag name="KSO_WM_UNIT_LAYERLEVEL" val="1_1_1"/>
  <p:tag name="KSO_WM_TAG_VERSION" val="3.0"/>
  <p:tag name="KSO_WM_BEAUTIFY_FLAG" val="#wm#"/>
  <p:tag name="KSO_WM_UNIT_PRESET_TEXT" val="02"/>
  <p:tag name="KSO_WM_UNIT_TEXT_FILL_FORE_SCHEMECOLOR_INDEX" val="1"/>
  <p:tag name="KSO_WM_UNIT_TEXT_FILL_TYPE" val="1"/>
  <p:tag name="KSO_WM_UNIT_USESOURCEFORMAT_APPLY" val="1"/>
</p:tagLst>
</file>

<file path=ppt/tags/tag104.xml><?xml version="1.0" encoding="utf-8"?>
<p:tagLst xmlns:p="http://schemas.openxmlformats.org/presentationml/2006/main">
  <p:tag name="KSO_WM_UNIT_FILL_FORE_SCHEMECOLOR_INDEX" val="14"/>
  <p:tag name="KSO_WM_UNIT_FILL_FORE_SCHEMECOLOR_INDEX_BRIGHTNESS"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8371_1*l_h_i*1_3_2"/>
  <p:tag name="KSO_WM_TEMPLATE_CATEGORY" val="diagram"/>
  <p:tag name="KSO_WM_TEMPLATE_INDEX" val="20238371"/>
  <p:tag name="KSO_WM_UNIT_LAYERLEVEL" val="1_1_1"/>
  <p:tag name="KSO_WM_TAG_VERSION" val="3.0"/>
  <p:tag name="KSO_WM_BEAUTIFY_FLAG" val="#wm#"/>
  <p:tag name="KSO_WM_UNIT_LINE_FORE_SCHEMECOLOR_INDEX" val="5"/>
  <p:tag name="KSO_WM_UNIT_LINE_FILL_TYPE" val="2"/>
  <p:tag name="KSO_WM_UNIT_TEXT_FILL_FORE_SCHEMECOLOR_INDEX" val="2"/>
  <p:tag name="KSO_WM_UNIT_TEXT_FILL_TYPE" val="1"/>
  <p:tag name="KSO_WM_UNIT_USESOURCEFORMAT_APPLY" val="1"/>
</p:tagLst>
</file>

<file path=ppt/tags/tag105.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12121&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76"/>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8371_1*l_h_f*1_3_1"/>
  <p:tag name="KSO_WM_TEMPLATE_CATEGORY" val="diagram"/>
  <p:tag name="KSO_WM_TEMPLATE_INDEX" val="20238371"/>
  <p:tag name="KSO_WM_UNIT_LAYERLEVEL" val="1_1_1"/>
  <p:tag name="KSO_WM_TAG_VERSION" val="3.0"/>
  <p:tag name="KSO_WM_BEAUTIFY_FLAG" val="#wm#"/>
  <p:tag name="KSO_WM_UNIT_PRESET_TEXT" val="Click here to add text"/>
  <p:tag name="KSO_WM_UNIT_USESOURCEFORMAT_APPLY" val="1"/>
</p:tagLst>
</file>

<file path=ppt/tags/tag106.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8371_1*l_h_a*1_3_1"/>
  <p:tag name="KSO_WM_TEMPLATE_CATEGORY" val="diagram"/>
  <p:tag name="KSO_WM_TEMPLATE_INDEX" val="2023837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07.xml><?xml version="1.0" encoding="utf-8"?>
<p:tagLst xmlns:p="http://schemas.openxmlformats.org/presentationml/2006/main">
  <p:tag name="KSO_WM_UNIT_ISCONTENTSTITLE" val="0"/>
  <p:tag name="KSO_WM_UNIT_ISNUMDGMTITLE" val="0"/>
  <p:tag name="KSO_WM_UNIT_NOCLEAR"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20238371_1*l_h_i*1_3_1"/>
  <p:tag name="KSO_WM_TEMPLATE_CATEGORY" val="diagram"/>
  <p:tag name="KSO_WM_TEMPLATE_INDEX" val="20238371"/>
  <p:tag name="KSO_WM_UNIT_LAYERLEVEL" val="1_1_1"/>
  <p:tag name="KSO_WM_TAG_VERSION" val="3.0"/>
  <p:tag name="KSO_WM_BEAUTIFY_FLAG" val="#wm#"/>
  <p:tag name="KSO_WM_UNIT_PRESET_TEXT" val="03"/>
  <p:tag name="KSO_WM_UNIT_TEXT_FILL_FORE_SCHEMECOLOR_INDEX" val="1"/>
  <p:tag name="KSO_WM_UNIT_TEXT_FILL_TYPE" val="1"/>
  <p:tag name="KSO_WM_UNIT_USESOURCEFORMAT_APPLY" val="1"/>
</p:tagLst>
</file>

<file path=ppt/tags/tag108.xml><?xml version="1.0" encoding="utf-8"?>
<p:tagLst xmlns:p="http://schemas.openxmlformats.org/presentationml/2006/main">
  <p:tag name="KSO_WM_UNIT_FILL_FORE_SCHEMECOLOR_INDEX" val="14"/>
  <p:tag name="KSO_WM_UNIT_FILL_FORE_SCHEMECOLOR_INDEX_BRIGHTNESS"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8371_1*l_h_i*1_4_2"/>
  <p:tag name="KSO_WM_TEMPLATE_CATEGORY" val="diagram"/>
  <p:tag name="KSO_WM_TEMPLATE_INDEX" val="20238371"/>
  <p:tag name="KSO_WM_UNIT_LAYERLEVEL" val="1_1_1"/>
  <p:tag name="KSO_WM_TAG_VERSION" val="3.0"/>
  <p:tag name="KSO_WM_BEAUTIFY_FLAG" val="#wm#"/>
  <p:tag name="KSO_WM_UNIT_LINE_FORE_SCHEMECOLOR_INDEX" val="5"/>
  <p:tag name="KSO_WM_UNIT_LINE_FILL_TYPE" val="2"/>
  <p:tag name="KSO_WM_UNIT_TEXT_FILL_FORE_SCHEMECOLOR_INDEX" val="2"/>
  <p:tag name="KSO_WM_UNIT_TEXT_FILL_TYPE" val="1"/>
  <p:tag name="KSO_WM_UNIT_USESOURCEFORMAT_APPLY" val="1"/>
</p:tagLst>
</file>

<file path=ppt/tags/tag109.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12121&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76"/>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8371_1*l_h_f*1_4_1"/>
  <p:tag name="KSO_WM_TEMPLATE_CATEGORY" val="diagram"/>
  <p:tag name="KSO_WM_TEMPLATE_INDEX" val="20238371"/>
  <p:tag name="KSO_WM_UNIT_LAYERLEVEL" val="1_1_1"/>
  <p:tag name="KSO_WM_TAG_VERSION" val="3.0"/>
  <p:tag name="KSO_WM_BEAUTIFY_FLAG" val="#wm#"/>
  <p:tag name="KSO_WM_UNIT_PRESET_TEXT" val="Click here to add text"/>
  <p:tag name="KSO_WM_UNIT_USESOURCEFORMAT_APPLY"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10.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ID" val="diagram20238371_1*l_h_a*1_4_1"/>
  <p:tag name="KSO_WM_TEMPLATE_CATEGORY" val="diagram"/>
  <p:tag name="KSO_WM_TEMPLATE_INDEX" val="2023837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11.xml><?xml version="1.0" encoding="utf-8"?>
<p:tagLst xmlns:p="http://schemas.openxmlformats.org/presentationml/2006/main">
  <p:tag name="KSO_WM_UNIT_ISCONTENTSTITLE" val="0"/>
  <p:tag name="KSO_WM_UNIT_ISNUMDGMTITLE" val="0"/>
  <p:tag name="KSO_WM_UNIT_NOCLEAR"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diagram20238371_1*l_h_i*1_4_1"/>
  <p:tag name="KSO_WM_TEMPLATE_CATEGORY" val="diagram"/>
  <p:tag name="KSO_WM_TEMPLATE_INDEX" val="20238371"/>
  <p:tag name="KSO_WM_UNIT_LAYERLEVEL" val="1_1_1"/>
  <p:tag name="KSO_WM_TAG_VERSION" val="3.0"/>
  <p:tag name="KSO_WM_BEAUTIFY_FLAG" val="#wm#"/>
  <p:tag name="KSO_WM_UNIT_PRESET_TEXT" val="04"/>
  <p:tag name="KSO_WM_UNIT_TEXT_FILL_FORE_SCHEMECOLOR_INDEX" val="1"/>
  <p:tag name="KSO_WM_UNIT_TEXT_FILL_TYPE" val="1"/>
  <p:tag name="KSO_WM_UNIT_USESOURCEFORMAT_APPLY" val="1"/>
</p:tagLst>
</file>

<file path=ppt/tags/tag112.xml><?xml version="1.0" encoding="utf-8"?>
<p:tagLst xmlns:p="http://schemas.openxmlformats.org/presentationml/2006/main">
  <p:tag name="KSO_WM_UNIT_FILL_FORE_SCHEMECOLOR_INDEX" val="14"/>
  <p:tag name="KSO_WM_UNIT_FILL_FORE_SCHEMECOLOR_INDEX_BRIGHTNESS"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5_2"/>
  <p:tag name="KSO_WM_UNIT_ID" val="diagram20238371_1*l_h_i*1_5_2"/>
  <p:tag name="KSO_WM_TEMPLATE_CATEGORY" val="diagram"/>
  <p:tag name="KSO_WM_TEMPLATE_INDEX" val="20238371"/>
  <p:tag name="KSO_WM_UNIT_LAYERLEVEL" val="1_1_1"/>
  <p:tag name="KSO_WM_TAG_VERSION" val="3.0"/>
  <p:tag name="KSO_WM_BEAUTIFY_FLAG" val="#wm#"/>
  <p:tag name="KSO_WM_UNIT_LINE_FORE_SCHEMECOLOR_INDEX" val="5"/>
  <p:tag name="KSO_WM_UNIT_LINE_FILL_TYPE" val="2"/>
  <p:tag name="KSO_WM_UNIT_TEXT_FILL_FORE_SCHEMECOLOR_INDEX" val="2"/>
  <p:tag name="KSO_WM_UNIT_TEXT_FILL_TYPE" val="1"/>
  <p:tag name="KSO_WM_UNIT_USESOURCEFORMAT_APPLY" val="1"/>
</p:tagLst>
</file>

<file path=ppt/tags/tag113.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12121&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76"/>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20238371_1*l_h_f*1_5_1"/>
  <p:tag name="KSO_WM_TEMPLATE_CATEGORY" val="diagram"/>
  <p:tag name="KSO_WM_TEMPLATE_INDEX" val="20238371"/>
  <p:tag name="KSO_WM_UNIT_LAYERLEVEL" val="1_1_1"/>
  <p:tag name="KSO_WM_TAG_VERSION" val="3.0"/>
  <p:tag name="KSO_WM_BEAUTIFY_FLAG" val="#wm#"/>
  <p:tag name="KSO_WM_UNIT_PRESET_TEXT" val="Click here to add text"/>
  <p:tag name="KSO_WM_UNIT_USESOURCEFORMAT_APPLY" val="1"/>
</p:tagLst>
</file>

<file path=ppt/tags/tag114.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DIAGRAM_GROUP_CODE" val="l1-1"/>
  <p:tag name="KSO_WM_UNIT_TYPE" val="l_h_a"/>
  <p:tag name="KSO_WM_UNIT_INDEX" val="1_5_1"/>
  <p:tag name="KSO_WM_UNIT_ID" val="diagram20238371_1*l_h_a*1_5_1"/>
  <p:tag name="KSO_WM_TEMPLATE_CATEGORY" val="diagram"/>
  <p:tag name="KSO_WM_TEMPLATE_INDEX" val="2023837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15.xml><?xml version="1.0" encoding="utf-8"?>
<p:tagLst xmlns:p="http://schemas.openxmlformats.org/presentationml/2006/main">
  <p:tag name="KSO_WM_UNIT_ISCONTENTSTITLE" val="0"/>
  <p:tag name="KSO_WM_UNIT_ISNUMDGMTITLE" val="0"/>
  <p:tag name="KSO_WM_UNIT_NOCLEAR"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5_1"/>
  <p:tag name="KSO_WM_UNIT_ID" val="diagram20238371_1*l_h_i*1_5_1"/>
  <p:tag name="KSO_WM_TEMPLATE_CATEGORY" val="diagram"/>
  <p:tag name="KSO_WM_TEMPLATE_INDEX" val="20238371"/>
  <p:tag name="KSO_WM_UNIT_LAYERLEVEL" val="1_1_1"/>
  <p:tag name="KSO_WM_TAG_VERSION" val="3.0"/>
  <p:tag name="KSO_WM_BEAUTIFY_FLAG" val="#wm#"/>
  <p:tag name="KSO_WM_UNIT_PRESET_TEXT" val="05"/>
  <p:tag name="KSO_WM_UNIT_TEXT_FILL_FORE_SCHEMECOLOR_INDEX" val="1"/>
  <p:tag name="KSO_WM_UNIT_TEXT_FILL_TYPE" val="1"/>
  <p:tag name="KSO_WM_UNIT_USESOURCEFORMAT_APPLY" val="1"/>
</p:tagLst>
</file>

<file path=ppt/tags/tag116.xml><?xml version="1.0" encoding="utf-8"?>
<p:tagLst xmlns:p="http://schemas.openxmlformats.org/presentationml/2006/main">
  <p:tag name="KSO_WM_UNIT_FILL_FORE_SCHEMECOLOR_INDEX" val="14"/>
  <p:tag name="KSO_WM_UNIT_FILL_FORE_SCHEMECOLOR_INDEX_BRIGHTNESS"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6_2"/>
  <p:tag name="KSO_WM_UNIT_ID" val="diagram20238371_1*l_h_i*1_6_2"/>
  <p:tag name="KSO_WM_TEMPLATE_CATEGORY" val="diagram"/>
  <p:tag name="KSO_WM_TEMPLATE_INDEX" val="20238371"/>
  <p:tag name="KSO_WM_UNIT_LAYERLEVEL" val="1_1_1"/>
  <p:tag name="KSO_WM_TAG_VERSION" val="3.0"/>
  <p:tag name="KSO_WM_BEAUTIFY_FLAG" val="#wm#"/>
  <p:tag name="KSO_WM_UNIT_LINE_FORE_SCHEMECOLOR_INDEX" val="5"/>
  <p:tag name="KSO_WM_UNIT_LINE_FILL_TYPE" val="2"/>
  <p:tag name="KSO_WM_UNIT_TEXT_FILL_FORE_SCHEMECOLOR_INDEX" val="2"/>
  <p:tag name="KSO_WM_UNIT_TEXT_FILL_TYPE" val="1"/>
  <p:tag name="KSO_WM_UNIT_USESOURCEFORMAT_APPLY" val="1"/>
</p:tagLst>
</file>

<file path=ppt/tags/tag117.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12121&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76"/>
  <p:tag name="KSO_WM_UNIT_HIGHLIGHT" val="0"/>
  <p:tag name="KSO_WM_UNIT_COMPATIBLE" val="0"/>
  <p:tag name="KSO_WM_UNIT_DIAGRAM_ISNUMVISUAL" val="0"/>
  <p:tag name="KSO_WM_UNIT_DIAGRAM_ISREFERUNIT" val="0"/>
  <p:tag name="KSO_WM_DIAGRAM_GROUP_CODE" val="l1-1"/>
  <p:tag name="KSO_WM_UNIT_TYPE" val="l_h_f"/>
  <p:tag name="KSO_WM_UNIT_INDEX" val="1_6_1"/>
  <p:tag name="KSO_WM_UNIT_ID" val="diagram20238371_1*l_h_f*1_6_1"/>
  <p:tag name="KSO_WM_TEMPLATE_CATEGORY" val="diagram"/>
  <p:tag name="KSO_WM_TEMPLATE_INDEX" val="20238371"/>
  <p:tag name="KSO_WM_UNIT_LAYERLEVEL" val="1_1_1"/>
  <p:tag name="KSO_WM_TAG_VERSION" val="3.0"/>
  <p:tag name="KSO_WM_BEAUTIFY_FLAG" val="#wm#"/>
  <p:tag name="KSO_WM_UNIT_PRESET_TEXT" val="Click here to add text"/>
  <p:tag name="KSO_WM_UNIT_USESOURCEFORMAT_APPLY" val="1"/>
</p:tagLst>
</file>

<file path=ppt/tags/tag118.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DIAGRAM_GROUP_CODE" val="l1-1"/>
  <p:tag name="KSO_WM_UNIT_TYPE" val="l_h_a"/>
  <p:tag name="KSO_WM_UNIT_INDEX" val="1_6_1"/>
  <p:tag name="KSO_WM_UNIT_ID" val="diagram20238371_1*l_h_a*1_6_1"/>
  <p:tag name="KSO_WM_TEMPLATE_CATEGORY" val="diagram"/>
  <p:tag name="KSO_WM_TEMPLATE_INDEX" val="2023837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19.xml><?xml version="1.0" encoding="utf-8"?>
<p:tagLst xmlns:p="http://schemas.openxmlformats.org/presentationml/2006/main">
  <p:tag name="KSO_WM_UNIT_ISCONTENTSTITLE" val="0"/>
  <p:tag name="KSO_WM_UNIT_ISNUMDGMTITLE" val="0"/>
  <p:tag name="KSO_WM_UNIT_NOCLEAR"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6_1"/>
  <p:tag name="KSO_WM_UNIT_ID" val="diagram20238371_1*l_h_i*1_6_1"/>
  <p:tag name="KSO_WM_TEMPLATE_CATEGORY" val="diagram"/>
  <p:tag name="KSO_WM_TEMPLATE_INDEX" val="20238371"/>
  <p:tag name="KSO_WM_UNIT_LAYERLEVEL" val="1_1_1"/>
  <p:tag name="KSO_WM_TAG_VERSION" val="3.0"/>
  <p:tag name="KSO_WM_BEAUTIFY_FLAG" val="#wm#"/>
  <p:tag name="KSO_WM_UNIT_PRESET_TEXT" val="06"/>
  <p:tag name="KSO_WM_UNIT_TEXT_FILL_FORE_SCHEMECOLOR_INDEX" val="1"/>
  <p:tag name="KSO_WM_UNIT_TEXT_FILL_TYPE" val="1"/>
  <p:tag name="KSO_WM_UNIT_USESOURCEFORMAT_APPLY" val="1"/>
</p:tagLst>
</file>

<file path=ppt/tags/tag12.xml><?xml version="1.0" encoding="utf-8"?>
<p:tagLst xmlns:p="http://schemas.openxmlformats.org/presentationml/2006/main">
  <p:tag name="KSO_WM_UNIT_SUBTYPE" val="b"/>
  <p:tag name="KSO_WM_UNIT_PRESET_TEXT" val="署名占位符"/>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3"/>
  <p:tag name="KSO_WM_UNIT_ID" val="_1*f*3"/>
  <p:tag name="KSO_WM_UNIT_LAYERLEVEL" val="1"/>
  <p:tag name="KSO_WM_TAG_VERSION" val="3.0"/>
  <p:tag name="KSO_WM_BEAUTIFY_FLAG" val="#wm#"/>
</p:tagLst>
</file>

<file path=ppt/tags/tag120.xml><?xml version="1.0" encoding="utf-8"?>
<p:tagLst xmlns:p="http://schemas.openxmlformats.org/presentationml/2006/main">
  <p:tag name="KSO_WM_BEAUTIFY_FLAG" val="#wm#"/>
  <p:tag name="KSO_WM_TEMPLATE_CATEGORY" val="custom"/>
  <p:tag name="KSO_WM_TEMPLATE_MASTER_TYPE" val="0"/>
  <p:tag name="KSO_WM_TEMPLATE_COLOR_TYPE" val="0"/>
  <p:tag name="KSO_WM_DIAGRAM_GROUP_CODE" val="l1-1"/>
  <p:tag name="KSO_WM_SLIDE_DIAGTYPE" val="l"/>
  <p:tag name="KSO_WM_SLIDE_LAYOUT" val="a_l"/>
  <p:tag name="KSO_WM_SLIDE_LAYOUT_CNT" val="1_1"/>
  <p:tag name="KSO_WM_SLIDE_TYPE" val="text"/>
  <p:tag name="KSO_WM_SLIDE_SUBTYPE" val="picTxt"/>
  <p:tag name="KSO_WM_SLIDE_SIZE" val="851.107*361.093"/>
  <p:tag name="KSO_WM_SLIDE_POSITION" val="54.75*134.907"/>
  <p:tag name="KSO_WM_TEMPLATE_INDEX" val="20238363"/>
  <p:tag name="KSO_WM_TEMPLATE_SUBCATEGORY" val="0"/>
  <p:tag name="KSO_WM_SLIDE_INDEX" val="1"/>
  <p:tag name="KSO_WM_TAG_VERSION" val="3.0"/>
  <p:tag name="KSO_WM_SLIDE_ID" val="custom20238363_1"/>
  <p:tag name="KSO_WM_SLIDE_ITEM_CNT" val="6"/>
  <p:tag name="KSO_WM_SPECIAL_SOURCE" val="bdnull"/>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TEMPLATE_CATEGORY" val="custom"/>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VALUE" val="30"/>
  <p:tag name="KSO_WM_UNIT_TEXT_FILL_FORE_SCHEMECOLOR_INDEX" val="13"/>
  <p:tag name="KSO_WM_UNIT_TEXT_FILL_TYPE" val="1"/>
  <p:tag name="KSO_WM_UNIT_USESOURCEFORMAT_APPLY" val="1"/>
  <p:tag name="KSO_WM_TEMPLATE_INDEX" val="20238232"/>
  <p:tag name="KSO_WM_UNIT_ID" val="custom20238232_1*a*1"/>
  <p:tag name="KSO_WM_UNIT_PRESET_TEXT" val="Your title here"/>
</p:tagLst>
</file>

<file path=ppt/tags/tag12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d*1"/>
  <p:tag name="KSO_WM_TEMPLATE_CATEGORY" val="custom"/>
  <p:tag name="KSO_WM_TEMPLATE_INDEX" val="20238232"/>
  <p:tag name="KSO_WM_UNIT_LAYERLEVEL" val="1"/>
  <p:tag name="KSO_WM_TAG_VERSION" val="3.0"/>
  <p:tag name="KSO_WM_UNIT_VALUE" val="1204*869"/>
  <p:tag name="KSO_WM_UNIT_TYPE" val="d"/>
  <p:tag name="KSO_WM_UNIT_INDEX" val="1"/>
  <p:tag name="KSO_WM_UNIT_USESOURCEFORMAT_APPLY" val="1"/>
  <p:tag name="KSO_WM_UNIT_LINE_FORE_SCHEMECOLOR_INDEX" val="1"/>
  <p:tag name="KSO_WM_UNIT_LINE_FILL_TYPE" val="2"/>
</p:tagLst>
</file>

<file path=ppt/tags/tag12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i*4"/>
  <p:tag name="KSO_WM_TEMPLATE_CATEGORY" val="custom"/>
  <p:tag name="KSO_WM_TEMPLATE_INDEX" val="20238232"/>
  <p:tag name="KSO_WM_UNIT_LAYERLEVEL" val="1"/>
  <p:tag name="KSO_WM_TAG_VERSION" val="3.0"/>
  <p:tag name="KSO_WM_UNIT_TYPE" val="i"/>
  <p:tag name="KSO_WM_UNIT_INDEX" val="4"/>
  <p:tag name="KSO_WM_UNIT_FILL_FORE_SCHEMECOLOR_INDEX" val="5"/>
  <p:tag name="KSO_WM_UNIT_TEXT_FILL_FORE_SCHEMECOLOR_INDEX" val="2"/>
  <p:tag name="KSO_WM_UNIT_TEXT_FILL_TYPE" val="1"/>
  <p:tag name="KSO_WM_UNIT_USESOURCEFORMAT_APPLY" val="1"/>
</p:tagLst>
</file>

<file path=ppt/tags/tag124.xml><?xml version="1.0" encoding="utf-8"?>
<p:tagLst xmlns:p="http://schemas.openxmlformats.org/presentationml/2006/main">
  <p:tag name="KSO_WM_DIAGRAM_MAX_ITEMCNT" val="2"/>
  <p:tag name="KSO_WM_DIAGRAM_MIN_ITEMCNT" val="1"/>
  <p:tag name="KSO_WM_DIAGRAM_VIRTUALLY_FRAME" val="{&quot;height&quot;:389.1125196850394,&quot;left&quot;:386.19503631832094,&quot;top&quot;:86.8,&quot;width&quot;:507.6049636816790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18_1*l_h_f*1_1_1"/>
  <p:tag name="KSO_WM_TEMPLATE_CATEGORY" val="diagram"/>
  <p:tag name="KSO_WM_TEMPLATE_INDEX" val="20237918"/>
  <p:tag name="KSO_WM_UNIT_LAYERLEVEL" val="1_1_1"/>
  <p:tag name="KSO_WM_TAG_VERSION" val="3.0"/>
  <p:tag name="KSO_WM_BEAUTIFY_FLAG" val="#wm#"/>
  <p:tag name="KSO_WM_UNIT_PRESET_TEXT" val="Presentations are communication tools that can be used as demonstrations, lectures, speeches, reports, and more. It serves a variety of purposes, making presentations powerful tools for convincing and teaching."/>
  <p:tag name="KSO_WM_UNIT_TEXT_FILL_FORE_SCHEMECOLOR_INDEX" val="1"/>
  <p:tag name="KSO_WM_UNIT_TEXT_FILL_TYPE" val="1"/>
  <p:tag name="KSO_WM_UNIT_USESOURCEFORMAT_APPLY" val="1"/>
</p:tagLst>
</file>

<file path=ppt/tags/tag125.xml><?xml version="1.0" encoding="utf-8"?>
<p:tagLst xmlns:p="http://schemas.openxmlformats.org/presentationml/2006/main">
  <p:tag name="KSO_WM_DIAGRAM_MAX_ITEMCNT" val="2"/>
  <p:tag name="KSO_WM_DIAGRAM_MIN_ITEMCNT" val="1"/>
  <p:tag name="KSO_WM_DIAGRAM_VIRTUALLY_FRAME" val="{&quot;height&quot;:389.1125196850394,&quot;left&quot;:386.19503631832094,&quot;top&quot;:86.8,&quot;width&quot;:507.60496368167907}"/>
  <p:tag name="KSO_WM_DIAGRAM_COLOR_MATCH_VALUE" val="{&quot;shape&quot;:{&quot;fill&quot;:{&quot;gradient&quot;:[{&quot;brightness&quot;:0,&quot;colorType&quot;:1,&quot;foreColorIndex&quot;:5,&quot;pos&quot;:1,&quot;transparency&quot;:0.5199999809265137},{&quot;brightness&quot;:0,&quot;colorType&quot;:1,&quot;foreColorIndex&quot;:5,&quot;pos&quot;:0.23000000417232513,&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7918_1*l_h_i*1_1_1"/>
  <p:tag name="KSO_WM_TEMPLATE_CATEGORY" val="diagram"/>
  <p:tag name="KSO_WM_TEMPLATE_INDEX" val="20237918"/>
  <p:tag name="KSO_WM_UNIT_LAYERLEVEL" val="1_1_1"/>
  <p:tag name="KSO_WM_TAG_VERSION" val="3.0"/>
  <p:tag name="KSO_WM_BEAUTIFY_FLAG" val="#wm#"/>
  <p:tag name="KSO_WM_UNIT_FILL_TYPE" val="3"/>
  <p:tag name="KSO_WM_UNIT_TEXT_FILL_FORE_SCHEMECOLOR_INDEX" val="13"/>
  <p:tag name="KSO_WM_UNIT_TEXT_FILL_TYPE" val="1"/>
  <p:tag name="KSO_WM_UNIT_USESOURCEFORMAT_APPLY" val="1"/>
</p:tagLst>
</file>

<file path=ppt/tags/tag126.xml><?xml version="1.0" encoding="utf-8"?>
<p:tagLst xmlns:p="http://schemas.openxmlformats.org/presentationml/2006/main">
  <p:tag name="KSO_WM_UNIT_TEXT_FILL_FORE_SCHEMECOLOR_INDEX_BRIGHTNESS" val="0.15"/>
  <p:tag name="KSO_WM_DIAGRAM_MAX_ITEMCNT" val="2"/>
  <p:tag name="KSO_WM_DIAGRAM_MIN_ITEMCNT" val="1"/>
  <p:tag name="KSO_WM_DIAGRAM_VIRTUALLY_FRAME" val="{&quot;height&quot;:389.1125196850394,&quot;left&quot;:386.19503631832094,&quot;top&quot;:86.8,&quot;width&quot;:507.6049636816790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18_1*l_h_a*1_1_1"/>
  <p:tag name="KSO_WM_TEMPLATE_CATEGORY" val="diagram"/>
  <p:tag name="KSO_WM_TEMPLATE_INDEX" val="20237918"/>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27.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07.6*306.163"/>
  <p:tag name="KSO_WM_SLIDE_POSITION" val="386.2*169.712"/>
  <p:tag name="KSO_WM_SLIDE_LAYOUT" val="a_d_l"/>
  <p:tag name="KSO_WM_SLIDE_LAYOUT_CNT" val="1_1_1"/>
  <p:tag name="KSO_WM_SPECIAL_SOURCE" val="bdnull"/>
  <p:tag name="KSO_WM_DIAGRAM_GROUP_CODE" val="l1-1"/>
  <p:tag name="KSO_WM_SLIDE_DIAGTYPE" val="l"/>
  <p:tag name="KSO_WM_TEMPLATE_INDEX" val="20238232"/>
  <p:tag name="KSO_WM_TEMPLATE_SUBCATEGORY" val="0"/>
  <p:tag name="KSO_WM_SLIDE_INDEX" val="1"/>
  <p:tag name="KSO_WM_TAG_VERSION" val="3.0"/>
  <p:tag name="KSO_WM_SLIDE_ID" val="custom20238232_1"/>
  <p:tag name="KSO_WM_SLIDE_ITEM_CNT" val="1"/>
</p:tagLst>
</file>

<file path=ppt/tags/tag128.xml><?xml version="1.0" encoding="utf-8"?>
<p:tagLst xmlns:p="http://schemas.openxmlformats.org/presentationml/2006/main">
  <p:tag name="KSO_WM_UNIT_SUBTYPE" val="b"/>
  <p:tag name="KSO_WM_UNIT_PRESET_TEXT" val="Name"/>
  <p:tag name="KSO_WM_UNIT_NOCLEAR" val="0"/>
  <p:tag name="KSO_WM_UNIT_VALUE" val="144"/>
  <p:tag name="KSO_WM_UNIT_HIGHLIGHT" val="0"/>
  <p:tag name="KSO_WM_UNIT_COMPATIBLE" val="0"/>
  <p:tag name="KSO_WM_UNIT_DIAGRAM_ISNUMVISUAL" val="0"/>
  <p:tag name="KSO_WM_UNIT_DIAGRAM_ISREFERUNIT" val="0"/>
  <p:tag name="KSO_WM_UNIT_TYPE" val="f"/>
  <p:tag name="KSO_WM_UNIT_INDEX" val="1"/>
  <p:tag name="KSO_WM_UNIT_ID" val="custom20233473_1*f*1"/>
  <p:tag name="KSO_WM_TEMPLATE_CATEGORY" val="custom"/>
  <p:tag name="KSO_WM_TEMPLATE_INDEX" val="20233473"/>
  <p:tag name="KSO_WM_UNIT_LAYERLEVEL" val="1"/>
  <p:tag name="KSO_WM_TAG_VERSION" val="3.0"/>
  <p:tag name="KSO_WM_BEAUTIFY_FLAG" val="#wm#"/>
</p:tagLst>
</file>

<file path=ppt/tags/tag129.xml><?xml version="1.0" encoding="utf-8"?>
<p:tagLst xmlns:p="http://schemas.openxmlformats.org/presentationml/2006/main">
  <p:tag name="KSO_WM_UNIT_ISCONTENTSTITLE" val="0"/>
  <p:tag name="KSO_WM_UNIT_ISNUMDGMTITLE" val="0"/>
  <p:tag name="KSO_WM_UNIT_PRESET_TEXT" val="The title goes here"/>
  <p:tag name="KSO_WM_UNIT_NOCLEAR" val="0"/>
  <p:tag name="KSO_WM_UNIT_VALUE" val="33"/>
  <p:tag name="KSO_WM_UNIT_HIGHLIGHT" val="0"/>
  <p:tag name="KSO_WM_UNIT_COMPATIBLE" val="0"/>
  <p:tag name="KSO_WM_UNIT_DIAGRAM_ISNUMVISUAL" val="0"/>
  <p:tag name="KSO_WM_UNIT_DIAGRAM_ISREFERUNIT" val="0"/>
  <p:tag name="KSO_WM_UNIT_TYPE" val="a"/>
  <p:tag name="KSO_WM_UNIT_INDEX" val="1"/>
  <p:tag name="KSO_WM_UNIT_ID" val="custom20233473_1*a*1"/>
  <p:tag name="KSO_WM_TEMPLATE_CATEGORY" val="custom"/>
  <p:tag name="KSO_WM_TEMPLATE_INDEX" val="20233473"/>
  <p:tag name="KSO_WM_UNIT_LAYERLEVEL" val="1"/>
  <p:tag name="KSO_WM_TAG_VERSION" val="3.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i*4"/>
  <p:tag name="KSO_WM_UNIT_LAYERLEVEL" val="1"/>
  <p:tag name="KSO_WM_TAG_VERSION" val="3.0"/>
  <p:tag name="KSO_WM_BEAUTIFY_FLAG" val="#wm#"/>
</p:tagLst>
</file>

<file path=ppt/tags/tag130.xml><?xml version="1.0" encoding="utf-8"?>
<p:tagLst xmlns:p="http://schemas.openxmlformats.org/presentationml/2006/main">
  <p:tag name="KSO_WM_TEMPLATE_THUMBS_INDEX" val="1、9"/>
  <p:tag name="KSO_WM_SPECIAL_SOURCE" val="bdnull"/>
  <p:tag name="KSO_WM_SLIDE_ID" val="custom20233473_1"/>
  <p:tag name="KSO_WM_TEMPLATE_SUBCATEGORY" val="29"/>
  <p:tag name="KSO_WM_TEMPLATE_MASTER_TYPE" val="0"/>
  <p:tag name="KSO_WM_TEMPLATE_COLOR_TYPE" val="0"/>
  <p:tag name="KSO_WM_SLIDE_TYPE" val="title"/>
  <p:tag name="KSO_WM_SLIDE_SUBTYPE" val="pureTxt"/>
  <p:tag name="KSO_WM_SLIDE_ITEM_CNT" val="0"/>
  <p:tag name="KSO_WM_SLIDE_INDEX" val="1"/>
  <p:tag name="KSO_WM_TAG_VERSION" val="3.0"/>
  <p:tag name="KSO_WM_BEAUTIFY_FLAG" val="#wm#"/>
  <p:tag name="KSO_WM_TEMPLATE_CATEGORY" val="custom"/>
  <p:tag name="KSO_WM_TEMPLATE_INDEX" val="20233473"/>
  <p:tag name="KSO_WM_SLIDE_LAYOUT" val="a_f"/>
  <p:tag name="KSO_WM_SLIDE_LAYOUT_CNT" val="1_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TEMPLATE_CATEGORY" val="custom"/>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VALUE" val="30"/>
  <p:tag name="KSO_WM_UNIT_TEXT_FILL_FORE_SCHEMECOLOR_INDEX" val="13"/>
  <p:tag name="KSO_WM_UNIT_TEXT_FILL_TYPE" val="1"/>
  <p:tag name="KSO_WM_UNIT_USESOURCEFORMAT_APPLY" val="1"/>
  <p:tag name="KSO_WM_TEMPLATE_INDEX" val="20238232"/>
  <p:tag name="KSO_WM_UNIT_ID" val="custom20238232_1*a*1"/>
  <p:tag name="KSO_WM_UNIT_PRESET_TEXT" val="Your title here"/>
</p:tagLst>
</file>

<file path=ppt/tags/tag13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d*1"/>
  <p:tag name="KSO_WM_TEMPLATE_CATEGORY" val="custom"/>
  <p:tag name="KSO_WM_TEMPLATE_INDEX" val="20238232"/>
  <p:tag name="KSO_WM_UNIT_LAYERLEVEL" val="1"/>
  <p:tag name="KSO_WM_TAG_VERSION" val="3.0"/>
  <p:tag name="KSO_WM_UNIT_VALUE" val="1204*869"/>
  <p:tag name="KSO_WM_UNIT_TYPE" val="d"/>
  <p:tag name="KSO_WM_UNIT_INDEX" val="1"/>
  <p:tag name="KSO_WM_UNIT_USESOURCEFORMAT_APPLY" val="1"/>
  <p:tag name="KSO_WM_UNIT_LINE_FORE_SCHEMECOLOR_INDEX" val="1"/>
  <p:tag name="KSO_WM_UNIT_LINE_FILL_TYPE" val="2"/>
</p:tagLst>
</file>

<file path=ppt/tags/tag13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i*4"/>
  <p:tag name="KSO_WM_TEMPLATE_CATEGORY" val="custom"/>
  <p:tag name="KSO_WM_TEMPLATE_INDEX" val="20238232"/>
  <p:tag name="KSO_WM_UNIT_LAYERLEVEL" val="1"/>
  <p:tag name="KSO_WM_TAG_VERSION" val="3.0"/>
  <p:tag name="KSO_WM_UNIT_TYPE" val="i"/>
  <p:tag name="KSO_WM_UNIT_INDEX" val="4"/>
  <p:tag name="KSO_WM_UNIT_FILL_FORE_SCHEMECOLOR_INDEX" val="5"/>
  <p:tag name="KSO_WM_UNIT_TEXT_FILL_FORE_SCHEMECOLOR_INDEX" val="2"/>
  <p:tag name="KSO_WM_UNIT_TEXT_FILL_TYPE" val="1"/>
  <p:tag name="KSO_WM_UNIT_USESOURCEFORMAT_APPLY" val="1"/>
</p:tagLst>
</file>

<file path=ppt/tags/tag134.xml><?xml version="1.0" encoding="utf-8"?>
<p:tagLst xmlns:p="http://schemas.openxmlformats.org/presentationml/2006/main">
  <p:tag name="KSO_WM_DIAGRAM_MAX_ITEMCNT" val="2"/>
  <p:tag name="KSO_WM_DIAGRAM_MIN_ITEMCNT" val="1"/>
  <p:tag name="KSO_WM_DIAGRAM_VIRTUALLY_FRAME" val="{&quot;height&quot;:424.1625196850394,&quot;left&quot;:386.19503631832094,&quot;top&quot;:51.75,&quot;width&quot;:507.6049636816790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18_1*l_h_f*1_1_1"/>
  <p:tag name="KSO_WM_TEMPLATE_CATEGORY" val="diagram"/>
  <p:tag name="KSO_WM_TEMPLATE_INDEX" val="20237918"/>
  <p:tag name="KSO_WM_UNIT_LAYERLEVEL" val="1_1_1"/>
  <p:tag name="KSO_WM_TAG_VERSION" val="3.0"/>
  <p:tag name="KSO_WM_BEAUTIFY_FLAG" val="#wm#"/>
  <p:tag name="KSO_WM_UNIT_PRESET_TEXT" val="Presentations are communication tools that can be used as demonstrations, lectures, speeches, reports, and more. It serves a variety of purposes, making presentations powerful tools for convincing and teaching."/>
  <p:tag name="KSO_WM_UNIT_TEXT_FILL_FORE_SCHEMECOLOR_INDEX" val="1"/>
  <p:tag name="KSO_WM_UNIT_TEXT_FILL_TYPE" val="1"/>
  <p:tag name="KSO_WM_UNIT_USESOURCEFORMAT_APPLY" val="1"/>
</p:tagLst>
</file>

<file path=ppt/tags/tag135.xml><?xml version="1.0" encoding="utf-8"?>
<p:tagLst xmlns:p="http://schemas.openxmlformats.org/presentationml/2006/main">
  <p:tag name="KSO_WM_DIAGRAM_MAX_ITEMCNT" val="2"/>
  <p:tag name="KSO_WM_DIAGRAM_MIN_ITEMCNT" val="1"/>
  <p:tag name="KSO_WM_DIAGRAM_VIRTUALLY_FRAME" val="{&quot;height&quot;:424.1625196850394,&quot;left&quot;:386.19503631832094,&quot;top&quot;:51.75,&quot;width&quot;:507.60496368167907}"/>
  <p:tag name="KSO_WM_DIAGRAM_COLOR_MATCH_VALUE" val="{&quot;shape&quot;:{&quot;fill&quot;:{&quot;gradient&quot;:[{&quot;brightness&quot;:0,&quot;colorType&quot;:1,&quot;foreColorIndex&quot;:5,&quot;pos&quot;:1,&quot;transparency&quot;:0.5199999809265137},{&quot;brightness&quot;:0,&quot;colorType&quot;:1,&quot;foreColorIndex&quot;:5,&quot;pos&quot;:0.23000000417232513,&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7918_1*l_h_i*1_1_1"/>
  <p:tag name="KSO_WM_TEMPLATE_CATEGORY" val="diagram"/>
  <p:tag name="KSO_WM_TEMPLATE_INDEX" val="20237918"/>
  <p:tag name="KSO_WM_UNIT_LAYERLEVEL" val="1_1_1"/>
  <p:tag name="KSO_WM_TAG_VERSION" val="3.0"/>
  <p:tag name="KSO_WM_BEAUTIFY_FLAG" val="#wm#"/>
  <p:tag name="KSO_WM_UNIT_FILL_TYPE" val="3"/>
  <p:tag name="KSO_WM_UNIT_TEXT_FILL_FORE_SCHEMECOLOR_INDEX" val="13"/>
  <p:tag name="KSO_WM_UNIT_TEXT_FILL_TYPE" val="1"/>
  <p:tag name="KSO_WM_UNIT_USESOURCEFORMAT_APPLY" val="1"/>
</p:tagLst>
</file>

<file path=ppt/tags/tag136.xml><?xml version="1.0" encoding="utf-8"?>
<p:tagLst xmlns:p="http://schemas.openxmlformats.org/presentationml/2006/main">
  <p:tag name="KSO_WM_UNIT_TEXT_FILL_FORE_SCHEMECOLOR_INDEX_BRIGHTNESS" val="0.15"/>
  <p:tag name="KSO_WM_DIAGRAM_MAX_ITEMCNT" val="2"/>
  <p:tag name="KSO_WM_DIAGRAM_MIN_ITEMCNT" val="1"/>
  <p:tag name="KSO_WM_DIAGRAM_VIRTUALLY_FRAME" val="{&quot;height&quot;:424.1625196850394,&quot;left&quot;:386.19503631832094,&quot;top&quot;:51.75,&quot;width&quot;:507.6049636816790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18_1*l_h_a*1_1_1"/>
  <p:tag name="KSO_WM_TEMPLATE_CATEGORY" val="diagram"/>
  <p:tag name="KSO_WM_TEMPLATE_INDEX" val="20237918"/>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37.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07.6*306.163"/>
  <p:tag name="KSO_WM_SLIDE_POSITION" val="386.2*169.712"/>
  <p:tag name="KSO_WM_SLIDE_LAYOUT" val="a_d_l"/>
  <p:tag name="KSO_WM_SLIDE_LAYOUT_CNT" val="1_1_1"/>
  <p:tag name="KSO_WM_SPECIAL_SOURCE" val="bdnull"/>
  <p:tag name="KSO_WM_DIAGRAM_GROUP_CODE" val="l1-1"/>
  <p:tag name="KSO_WM_SLIDE_DIAGTYPE" val="l"/>
  <p:tag name="KSO_WM_TEMPLATE_INDEX" val="20238232"/>
  <p:tag name="KSO_WM_TEMPLATE_SUBCATEGORY" val="0"/>
  <p:tag name="KSO_WM_SLIDE_INDEX" val="1"/>
  <p:tag name="KSO_WM_TAG_VERSION" val="3.0"/>
  <p:tag name="KSO_WM_SLIDE_ID" val="custom20238232_1"/>
  <p:tag name="KSO_WM_SLIDE_ITEM_CNT" val="1"/>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TEMPLATE_CATEGORY" val="custom"/>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VALUE" val="30"/>
  <p:tag name="KSO_WM_UNIT_TEXT_FILL_FORE_SCHEMECOLOR_INDEX" val="13"/>
  <p:tag name="KSO_WM_UNIT_TEXT_FILL_TYPE" val="1"/>
  <p:tag name="KSO_WM_UNIT_USESOURCEFORMAT_APPLY" val="1"/>
  <p:tag name="KSO_WM_TEMPLATE_INDEX" val="20238232"/>
  <p:tag name="KSO_WM_UNIT_ID" val="custom20238232_1*a*1"/>
  <p:tag name="KSO_WM_UNIT_PRESET_TEXT" val="Your title here"/>
</p:tagLst>
</file>

<file path=ppt/tags/tag13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d*1"/>
  <p:tag name="KSO_WM_TEMPLATE_CATEGORY" val="custom"/>
  <p:tag name="KSO_WM_TEMPLATE_INDEX" val="20238232"/>
  <p:tag name="KSO_WM_UNIT_LAYERLEVEL" val="1"/>
  <p:tag name="KSO_WM_TAG_VERSION" val="3.0"/>
  <p:tag name="KSO_WM_UNIT_VALUE" val="1204*869"/>
  <p:tag name="KSO_WM_UNIT_TYPE" val="d"/>
  <p:tag name="KSO_WM_UNIT_INDEX" val="1"/>
  <p:tag name="KSO_WM_UNIT_USESOURCEFORMAT_APPLY" val="1"/>
  <p:tag name="KSO_WM_UNIT_LINE_FORE_SCHEMECOLOR_INDEX" val="1"/>
  <p:tag name="KSO_WM_UNIT_LINE_FILL_TYPE" val="2"/>
</p:tagLst>
</file>

<file path=ppt/tags/tag14.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Lst>
</file>

<file path=ppt/tags/tag14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i*4"/>
  <p:tag name="KSO_WM_TEMPLATE_CATEGORY" val="custom"/>
  <p:tag name="KSO_WM_TEMPLATE_INDEX" val="20238232"/>
  <p:tag name="KSO_WM_UNIT_LAYERLEVEL" val="1"/>
  <p:tag name="KSO_WM_TAG_VERSION" val="3.0"/>
  <p:tag name="KSO_WM_UNIT_TYPE" val="i"/>
  <p:tag name="KSO_WM_UNIT_INDEX" val="4"/>
  <p:tag name="KSO_WM_UNIT_FILL_FORE_SCHEMECOLOR_INDEX" val="5"/>
  <p:tag name="KSO_WM_UNIT_TEXT_FILL_FORE_SCHEMECOLOR_INDEX" val="2"/>
  <p:tag name="KSO_WM_UNIT_TEXT_FILL_TYPE" val="1"/>
  <p:tag name="KSO_WM_UNIT_USESOURCEFORMAT_APPLY" val="1"/>
</p:tagLst>
</file>

<file path=ppt/tags/tag141.xml><?xml version="1.0" encoding="utf-8"?>
<p:tagLst xmlns:p="http://schemas.openxmlformats.org/presentationml/2006/main">
  <p:tag name="KSO_WM_DIAGRAM_MAX_ITEMCNT" val="2"/>
  <p:tag name="KSO_WM_DIAGRAM_MIN_ITEMCNT" val="1"/>
  <p:tag name="KSO_WM_DIAGRAM_VIRTUALLY_FRAME" val="{&quot;height&quot;:424.1625196850394,&quot;left&quot;:386.19503631832094,&quot;top&quot;:51.75,&quot;width&quot;:507.6049636816790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18_1*l_h_f*1_1_1"/>
  <p:tag name="KSO_WM_TEMPLATE_CATEGORY" val="diagram"/>
  <p:tag name="KSO_WM_TEMPLATE_INDEX" val="20237918"/>
  <p:tag name="KSO_WM_UNIT_LAYERLEVEL" val="1_1_1"/>
  <p:tag name="KSO_WM_TAG_VERSION" val="3.0"/>
  <p:tag name="KSO_WM_BEAUTIFY_FLAG" val="#wm#"/>
  <p:tag name="KSO_WM_UNIT_PRESET_TEXT" val="Presentations are communication tools that can be used as demonstrations, lectures, speeches, reports, and more. It serves a variety of purposes, making presentations powerful tools for convincing and teaching."/>
  <p:tag name="KSO_WM_UNIT_TEXT_FILL_FORE_SCHEMECOLOR_INDEX" val="1"/>
  <p:tag name="KSO_WM_UNIT_TEXT_FILL_TYPE" val="1"/>
  <p:tag name="KSO_WM_UNIT_USESOURCEFORMAT_APPLY" val="1"/>
</p:tagLst>
</file>

<file path=ppt/tags/tag142.xml><?xml version="1.0" encoding="utf-8"?>
<p:tagLst xmlns:p="http://schemas.openxmlformats.org/presentationml/2006/main">
  <p:tag name="KSO_WM_DIAGRAM_MAX_ITEMCNT" val="2"/>
  <p:tag name="KSO_WM_DIAGRAM_MIN_ITEMCNT" val="1"/>
  <p:tag name="KSO_WM_DIAGRAM_VIRTUALLY_FRAME" val="{&quot;height&quot;:424.1625196850394,&quot;left&quot;:386.19503631832094,&quot;top&quot;:51.75,&quot;width&quot;:507.60496368167907}"/>
  <p:tag name="KSO_WM_DIAGRAM_COLOR_MATCH_VALUE" val="{&quot;shape&quot;:{&quot;fill&quot;:{&quot;gradient&quot;:[{&quot;brightness&quot;:0,&quot;colorType&quot;:1,&quot;foreColorIndex&quot;:5,&quot;pos&quot;:1,&quot;transparency&quot;:0.5199999809265137},{&quot;brightness&quot;:0,&quot;colorType&quot;:1,&quot;foreColorIndex&quot;:5,&quot;pos&quot;:0.23000000417232513,&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7918_1*l_h_i*1_1_1"/>
  <p:tag name="KSO_WM_TEMPLATE_CATEGORY" val="diagram"/>
  <p:tag name="KSO_WM_TEMPLATE_INDEX" val="20237918"/>
  <p:tag name="KSO_WM_UNIT_LAYERLEVEL" val="1_1_1"/>
  <p:tag name="KSO_WM_TAG_VERSION" val="3.0"/>
  <p:tag name="KSO_WM_BEAUTIFY_FLAG" val="#wm#"/>
  <p:tag name="KSO_WM_UNIT_FILL_TYPE" val="3"/>
  <p:tag name="KSO_WM_UNIT_TEXT_FILL_FORE_SCHEMECOLOR_INDEX" val="13"/>
  <p:tag name="KSO_WM_UNIT_TEXT_FILL_TYPE" val="1"/>
  <p:tag name="KSO_WM_UNIT_USESOURCEFORMAT_APPLY" val="1"/>
</p:tagLst>
</file>

<file path=ppt/tags/tag143.xml><?xml version="1.0" encoding="utf-8"?>
<p:tagLst xmlns:p="http://schemas.openxmlformats.org/presentationml/2006/main">
  <p:tag name="KSO_WM_UNIT_TEXT_FILL_FORE_SCHEMECOLOR_INDEX_BRIGHTNESS" val="0.15"/>
  <p:tag name="KSO_WM_DIAGRAM_MAX_ITEMCNT" val="2"/>
  <p:tag name="KSO_WM_DIAGRAM_MIN_ITEMCNT" val="1"/>
  <p:tag name="KSO_WM_DIAGRAM_VIRTUALLY_FRAME" val="{&quot;height&quot;:424.1625196850394,&quot;left&quot;:386.19503631832094,&quot;top&quot;:51.75,&quot;width&quot;:507.6049636816790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18_1*l_h_a*1_1_1"/>
  <p:tag name="KSO_WM_TEMPLATE_CATEGORY" val="diagram"/>
  <p:tag name="KSO_WM_TEMPLATE_INDEX" val="20237918"/>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44.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07.6*306.163"/>
  <p:tag name="KSO_WM_SLIDE_POSITION" val="386.2*169.712"/>
  <p:tag name="KSO_WM_SLIDE_LAYOUT" val="a_d_l"/>
  <p:tag name="KSO_WM_SLIDE_LAYOUT_CNT" val="1_1_1"/>
  <p:tag name="KSO_WM_SPECIAL_SOURCE" val="bdnull"/>
  <p:tag name="KSO_WM_DIAGRAM_GROUP_CODE" val="l1-1"/>
  <p:tag name="KSO_WM_SLIDE_DIAGTYPE" val="l"/>
  <p:tag name="KSO_WM_TEMPLATE_INDEX" val="20238232"/>
  <p:tag name="KSO_WM_TEMPLATE_SUBCATEGORY" val="0"/>
  <p:tag name="KSO_WM_SLIDE_INDEX" val="1"/>
  <p:tag name="KSO_WM_TAG_VERSION" val="3.0"/>
  <p:tag name="KSO_WM_SLIDE_ID" val="custom20238232_1"/>
  <p:tag name="KSO_WM_SLIDE_ITEM_CNT" val="1"/>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TEMPLATE_CATEGORY" val="custom"/>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VALUE" val="30"/>
  <p:tag name="KSO_WM_UNIT_TEXT_FILL_FORE_SCHEMECOLOR_INDEX" val="13"/>
  <p:tag name="KSO_WM_UNIT_TEXT_FILL_TYPE" val="1"/>
  <p:tag name="KSO_WM_UNIT_USESOURCEFORMAT_APPLY" val="1"/>
  <p:tag name="KSO_WM_TEMPLATE_INDEX" val="20238232"/>
  <p:tag name="KSO_WM_UNIT_ID" val="custom20238232_1*a*1"/>
  <p:tag name="KSO_WM_UNIT_PRESET_TEXT" val="Your title here"/>
</p:tagLst>
</file>

<file path=ppt/tags/tag14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d*1"/>
  <p:tag name="KSO_WM_TEMPLATE_CATEGORY" val="custom"/>
  <p:tag name="KSO_WM_TEMPLATE_INDEX" val="20238232"/>
  <p:tag name="KSO_WM_UNIT_LAYERLEVEL" val="1"/>
  <p:tag name="KSO_WM_TAG_VERSION" val="3.0"/>
  <p:tag name="KSO_WM_UNIT_VALUE" val="1204*869"/>
  <p:tag name="KSO_WM_UNIT_TYPE" val="d"/>
  <p:tag name="KSO_WM_UNIT_INDEX" val="1"/>
  <p:tag name="KSO_WM_UNIT_USESOURCEFORMAT_APPLY" val="1"/>
  <p:tag name="KSO_WM_UNIT_LINE_FORE_SCHEMECOLOR_INDEX" val="1"/>
  <p:tag name="KSO_WM_UNIT_LINE_FILL_TYPE" val="2"/>
</p:tagLst>
</file>

<file path=ppt/tags/tag14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i*4"/>
  <p:tag name="KSO_WM_TEMPLATE_CATEGORY" val="custom"/>
  <p:tag name="KSO_WM_TEMPLATE_INDEX" val="20238232"/>
  <p:tag name="KSO_WM_UNIT_LAYERLEVEL" val="1"/>
  <p:tag name="KSO_WM_TAG_VERSION" val="3.0"/>
  <p:tag name="KSO_WM_UNIT_TYPE" val="i"/>
  <p:tag name="KSO_WM_UNIT_INDEX" val="4"/>
  <p:tag name="KSO_WM_UNIT_FILL_FORE_SCHEMECOLOR_INDEX" val="5"/>
  <p:tag name="KSO_WM_UNIT_TEXT_FILL_FORE_SCHEMECOLOR_INDEX" val="2"/>
  <p:tag name="KSO_WM_UNIT_TEXT_FILL_TYPE" val="1"/>
  <p:tag name="KSO_WM_UNIT_USESOURCEFORMAT_APPLY" val="1"/>
</p:tagLst>
</file>

<file path=ppt/tags/tag148.xml><?xml version="1.0" encoding="utf-8"?>
<p:tagLst xmlns:p="http://schemas.openxmlformats.org/presentationml/2006/main">
  <p:tag name="KSO_WM_DIAGRAM_MAX_ITEMCNT" val="2"/>
  <p:tag name="KSO_WM_DIAGRAM_MIN_ITEMCNT" val="1"/>
  <p:tag name="KSO_WM_DIAGRAM_VIRTUALLY_FRAME" val="{&quot;height&quot;:424.1625196850394,&quot;left&quot;:386.19503631832094,&quot;top&quot;:51.75,&quot;width&quot;:507.6049636816790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18_1*l_h_f*1_1_1"/>
  <p:tag name="KSO_WM_TEMPLATE_CATEGORY" val="diagram"/>
  <p:tag name="KSO_WM_TEMPLATE_INDEX" val="20237918"/>
  <p:tag name="KSO_WM_UNIT_LAYERLEVEL" val="1_1_1"/>
  <p:tag name="KSO_WM_TAG_VERSION" val="3.0"/>
  <p:tag name="KSO_WM_BEAUTIFY_FLAG" val="#wm#"/>
  <p:tag name="KSO_WM_UNIT_PRESET_TEXT" val="Presentations are communication tools that can be used as demonstrations, lectures, speeches, reports, and more. It serves a variety of purposes, making presentations powerful tools for convincing and teaching."/>
  <p:tag name="KSO_WM_UNIT_TEXT_FILL_FORE_SCHEMECOLOR_INDEX" val="1"/>
  <p:tag name="KSO_WM_UNIT_TEXT_FILL_TYPE" val="1"/>
  <p:tag name="KSO_WM_UNIT_USESOURCEFORMAT_APPLY" val="1"/>
</p:tagLst>
</file>

<file path=ppt/tags/tag149.xml><?xml version="1.0" encoding="utf-8"?>
<p:tagLst xmlns:p="http://schemas.openxmlformats.org/presentationml/2006/main">
  <p:tag name="KSO_WM_DIAGRAM_MAX_ITEMCNT" val="2"/>
  <p:tag name="KSO_WM_DIAGRAM_MIN_ITEMCNT" val="1"/>
  <p:tag name="KSO_WM_DIAGRAM_VIRTUALLY_FRAME" val="{&quot;height&quot;:424.1625196850394,&quot;left&quot;:386.19503631832094,&quot;top&quot;:51.75,&quot;width&quot;:507.60496368167907}"/>
  <p:tag name="KSO_WM_DIAGRAM_COLOR_MATCH_VALUE" val="{&quot;shape&quot;:{&quot;fill&quot;:{&quot;gradient&quot;:[{&quot;brightness&quot;:0,&quot;colorType&quot;:1,&quot;foreColorIndex&quot;:5,&quot;pos&quot;:1,&quot;transparency&quot;:0.5199999809265137},{&quot;brightness&quot;:0,&quot;colorType&quot;:1,&quot;foreColorIndex&quot;:5,&quot;pos&quot;:0.23000000417232513,&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7918_1*l_h_i*1_1_1"/>
  <p:tag name="KSO_WM_TEMPLATE_CATEGORY" val="diagram"/>
  <p:tag name="KSO_WM_TEMPLATE_INDEX" val="20237918"/>
  <p:tag name="KSO_WM_UNIT_LAYERLEVEL" val="1_1_1"/>
  <p:tag name="KSO_WM_TAG_VERSION" val="3.0"/>
  <p:tag name="KSO_WM_BEAUTIFY_FLAG" val="#wm#"/>
  <p:tag name="KSO_WM_UNIT_FILL_TYPE" val="3"/>
  <p:tag name="KSO_WM_UNIT_TEXT_FILL_FORE_SCHEMECOLOR_INDEX" val="13"/>
  <p:tag name="KSO_WM_UNIT_TEXT_FILL_TYPE" val="1"/>
  <p:tag name="KSO_WM_UNIT_USESOURCEFORMAT_APPLY" val="1"/>
</p:tagLst>
</file>

<file path=ppt/tags/tag15.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3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Lst>
</file>

<file path=ppt/tags/tag150.xml><?xml version="1.0" encoding="utf-8"?>
<p:tagLst xmlns:p="http://schemas.openxmlformats.org/presentationml/2006/main">
  <p:tag name="KSO_WM_UNIT_TEXT_FILL_FORE_SCHEMECOLOR_INDEX_BRIGHTNESS" val="0.15"/>
  <p:tag name="KSO_WM_DIAGRAM_MAX_ITEMCNT" val="2"/>
  <p:tag name="KSO_WM_DIAGRAM_MIN_ITEMCNT" val="1"/>
  <p:tag name="KSO_WM_DIAGRAM_VIRTUALLY_FRAME" val="{&quot;height&quot;:424.1625196850394,&quot;left&quot;:386.19503631832094,&quot;top&quot;:51.75,&quot;width&quot;:507.6049636816790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18_1*l_h_a*1_1_1"/>
  <p:tag name="KSO_WM_TEMPLATE_CATEGORY" val="diagram"/>
  <p:tag name="KSO_WM_TEMPLATE_INDEX" val="20237918"/>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51.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07.6*306.163"/>
  <p:tag name="KSO_WM_SLIDE_POSITION" val="386.2*169.712"/>
  <p:tag name="KSO_WM_SLIDE_LAYOUT" val="a_d_l"/>
  <p:tag name="KSO_WM_SLIDE_LAYOUT_CNT" val="1_1_1"/>
  <p:tag name="KSO_WM_SPECIAL_SOURCE" val="bdnull"/>
  <p:tag name="KSO_WM_DIAGRAM_GROUP_CODE" val="l1-1"/>
  <p:tag name="KSO_WM_SLIDE_DIAGTYPE" val="l"/>
  <p:tag name="KSO_WM_TEMPLATE_INDEX" val="20238232"/>
  <p:tag name="KSO_WM_TEMPLATE_SUBCATEGORY" val="0"/>
  <p:tag name="KSO_WM_SLIDE_INDEX" val="1"/>
  <p:tag name="KSO_WM_TAG_VERSION" val="3.0"/>
  <p:tag name="KSO_WM_SLIDE_ID" val="custom20238232_1"/>
  <p:tag name="KSO_WM_SLIDE_ITEM_CNT" val="1"/>
</p:tagLst>
</file>

<file path=ppt/tags/tag15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266_1*i*1"/>
  <p:tag name="KSO_WM_TEMPLATE_CATEGORY" val="custom"/>
  <p:tag name="KSO_WM_TEMPLATE_INDEX" val="20238266"/>
  <p:tag name="KSO_WM_UNIT_LAYERLEVEL" val="1"/>
  <p:tag name="KSO_WM_TAG_VERSION" val="3.0"/>
  <p:tag name="KSO_WM_UNIT_FILL_FORE_SCHEMECOLOR_INDEX" val="5"/>
  <p:tag name="KSO_WM_UNIT_FILL_TYPE" val="1"/>
  <p:tag name="KSO_WM_UNIT_TEXT_FILL_FORE_SCHEMECOLOR_INDEX" val="2"/>
  <p:tag name="KSO_WM_UNIT_TEXT_FILL_TYPE" val="1"/>
  <p:tag name="KSO_WM_UNIT_USESOURCEFORMAT_APPLY" val="1"/>
</p:tagLst>
</file>

<file path=ppt/tags/tag15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8266_1*i*2"/>
  <p:tag name="KSO_WM_TEMPLATE_CATEGORY" val="custom"/>
  <p:tag name="KSO_WM_TEMPLATE_INDEX" val="20238266"/>
  <p:tag name="KSO_WM_UNIT_LAYERLEVEL" val="1"/>
  <p:tag name="KSO_WM_TAG_VERSION" val="3.0"/>
  <p:tag name="KSO_WM_UNIT_FILL_FORE_SCHEMECOLOR_INDEX" val="5"/>
  <p:tag name="KSO_WM_UNIT_FILL_TYPE" val="1"/>
  <p:tag name="KSO_WM_UNIT_TEXT_FILL_FORE_SCHEMECOLOR_INDEX" val="2"/>
  <p:tag name="KSO_WM_UNIT_TEXT_FILL_TYPE" val="1"/>
  <p:tag name="KSO_WM_UNIT_USESOURCEFORMAT_APPLY" val="1"/>
</p:tagLst>
</file>

<file path=ppt/tags/tag154.xml><?xml version="1.0" encoding="utf-8"?>
<p:tagLst xmlns:p="http://schemas.openxmlformats.org/presentationml/2006/main">
  <p:tag name="KSO_WM_UNIT_VALUE" val="909*1209"/>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266_1*d*1"/>
  <p:tag name="KSO_WM_TEMPLATE_CATEGORY" val="custom"/>
  <p:tag name="KSO_WM_TEMPLATE_INDEX" val="20238266"/>
  <p:tag name="KSO_WM_UNIT_LAYERLEVEL" val="1"/>
  <p:tag name="KSO_WM_TAG_VERSION" val="3.0"/>
  <p:tag name="KSO_WM_BEAUTIFY_FLAG" val="#wm#"/>
  <p:tag name="KSO_WM_UNIT_LINE_FORE_SCHEMECOLOR_INDEX" val="5"/>
  <p:tag name="KSO_WM_UNIT_LINE_FILL_TYPE" val="2"/>
  <p:tag name="KSO_WM_UNIT_USESOURCEFORMAT_APPLY" val="1"/>
</p:tagLst>
</file>

<file path=ppt/tags/tag155.xml><?xml version="1.0" encoding="utf-8"?>
<p:tagLst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UNIT_TEXT_FILL_FORE_SCHEMECOLOR_INDEX" val="13"/>
  <p:tag name="KSO_WM_UNIT_TEXT_FILL_TYPE" val="1"/>
  <p:tag name="KSO_WM_UNIT_USESOURCEFORMAT_APPLY" val="1"/>
  <p:tag name="KSO_WM_TEMPLATE_INDEX" val="20238266"/>
  <p:tag name="KSO_WM_UNIT_ID" val="custom20238266_1*a*1"/>
  <p:tag name="KSO_WM_UNIT_PRESET_TEXT" val="Your title here"/>
</p:tagLst>
</file>

<file path=ppt/tags/tag156.xml><?xml version="1.0" encoding="utf-8"?>
<p:tagLst xmlns:p="http://schemas.openxmlformats.org/presentationml/2006/main">
  <p:tag name="KSO_WM_UNIT_TEXT_FILL_FORE_SCHEMECOLOR_INDEX_BRIGHTNESS" val="0.15"/>
  <p:tag name="KSO_WM_DIAGRAM_MAX_ITEMCNT" val="4"/>
  <p:tag name="KSO_WM_DIAGRAM_MIN_ITEMCNT" val="2"/>
  <p:tag name="KSO_WM_DIAGRAM_VIRTUALLY_FRAME" val="{&quot;height&quot;:363.3727416992188,&quot;left&quot;:435.39511811023624,&quot;top&quot;:145.24618820550873,&quot;width&quot;:467.9263018750769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17_2*l_h_f*1_1_1"/>
  <p:tag name="KSO_WM_TEMPLATE_CATEGORY" val="diagram"/>
  <p:tag name="KSO_WM_TEMPLATE_INDEX" val="20237917"/>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p:tag name="KSO_WM_UNIT_USESOURCEFORMAT_APPLY" val="1"/>
</p:tagLst>
</file>

<file path=ppt/tags/tag157.xml><?xml version="1.0" encoding="utf-8"?>
<p:tagLst xmlns:p="http://schemas.openxmlformats.org/presentationml/2006/main">
  <p:tag name="KSO_WM_UNIT_TEXT_FILL_FORE_SCHEMECOLOR_INDEX_BRIGHTNESS" val="0.15"/>
  <p:tag name="KSO_WM_DIAGRAM_MAX_ITEMCNT" val="4"/>
  <p:tag name="KSO_WM_DIAGRAM_MIN_ITEMCNT" val="2"/>
  <p:tag name="KSO_WM_DIAGRAM_VIRTUALLY_FRAME" val="{&quot;height&quot;:363.3727416992188,&quot;left&quot;:435.39511811023624,&quot;top&quot;:145.24618820550873,&quot;width&quot;:467.9263018750769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17_2*l_h_f*1_2_1"/>
  <p:tag name="KSO_WM_TEMPLATE_CATEGORY" val="diagram"/>
  <p:tag name="KSO_WM_TEMPLATE_INDEX" val="20237917"/>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p:tag name="KSO_WM_UNIT_USESOURCEFORMAT_APPLY" val="1"/>
</p:tagLst>
</file>

<file path=ppt/tags/tag158.xml><?xml version="1.0" encoding="utf-8"?>
<p:tagLst xmlns:p="http://schemas.openxmlformats.org/presentationml/2006/main">
  <p:tag name="KSO_WM_UNIT_TEXT_FILL_FORE_SCHEMECOLOR_INDEX_BRIGHTNESS" val="0.15"/>
  <p:tag name="KSO_WM_DIAGRAM_MAX_ITEMCNT" val="4"/>
  <p:tag name="KSO_WM_DIAGRAM_MIN_ITEMCNT" val="2"/>
  <p:tag name="KSO_WM_DIAGRAM_VIRTUALLY_FRAME" val="{&quot;height&quot;:363.3727416992188,&quot;left&quot;:435.39511811023624,&quot;top&quot;:145.24618820550873,&quot;width&quot;:467.9263018750769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7917_2*l_h_f*1_3_1"/>
  <p:tag name="KSO_WM_TEMPLATE_CATEGORY" val="diagram"/>
  <p:tag name="KSO_WM_TEMPLATE_INDEX" val="20237917"/>
  <p:tag name="KSO_WM_UNIT_LAYERLEVEL" val="1_1_1"/>
  <p:tag name="KSO_WM_TAG_VERSION" val="3.0"/>
  <p:tag name="KSO_WM_BEAUTIFY_FLAG" val="#wm#"/>
  <p:tag name="KSO_WM_UNIT_TEXT_FILL_FORE_SCHEMECOLOR_INDEX" val="1"/>
  <p:tag name="KSO_WM_UNIT_TEXT_FILL_TYPE" val="1"/>
  <p:tag name="KSO_WM_UNIT_PRESET_TEXT" val="Presentations are communication tools that can be used as demonstrations."/>
  <p:tag name="KSO_WM_UNIT_USESOURCEFORMAT_APPLY" val="1"/>
</p:tagLst>
</file>

<file path=ppt/tags/tag159.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LAYOUT" val="a_d_l"/>
  <p:tag name="KSO_WM_SLIDE_LAYOUT_CNT" val="1_1_1"/>
  <p:tag name="KSO_WM_SPECIAL_SOURCE" val="bdnull"/>
  <p:tag name="KSO_WM_SLIDE_TYPE" val="text"/>
  <p:tag name="KSO_WM_SLIDE_SIZE" val="411.611*333.516"/>
  <p:tag name="KSO_WM_SLIDE_POSITION" val="490.945*160.174"/>
  <p:tag name="KSO_WM_SLIDE_SUBTYPE" val="picTxt"/>
  <p:tag name="KSO_WM_DIAGRAM_GROUP_CODE" val="l1-1"/>
  <p:tag name="KSO_WM_SLIDE_DIAGTYPE" val="l"/>
  <p:tag name="KSO_WM_SLIDE_LAYOUT_NAME" val="仅标题"/>
  <p:tag name="KSO_WM_TEMPLATE_INDEX" val="20238266"/>
  <p:tag name="KSO_WM_TEMPLATE_SUBCATEGORY" val="0"/>
  <p:tag name="KSO_WM_SLIDE_INDEX" val="1"/>
  <p:tag name="KSO_WM_TAG_VERSION" val="3.0"/>
  <p:tag name="KSO_WM_SLIDE_ID" val="custom20238266_1"/>
  <p:tag name="KSO_WM_SLIDE_ITEM_CNT" val="3"/>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273_1*i*1"/>
  <p:tag name="KSO_WM_TEMPLATE_CATEGORY" val="custom"/>
  <p:tag name="KSO_WM_TEMPLATE_INDEX" val="20238273"/>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61.xml><?xml version="1.0" encoding="utf-8"?>
<p:tagLst xmlns:p="http://schemas.openxmlformats.org/presentationml/2006/main">
  <p:tag name="KSO_WM_UNIT_VALUE" val="1903*1780"/>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273_1*d*1"/>
  <p:tag name="KSO_WM_TEMPLATE_CATEGORY" val="custom"/>
  <p:tag name="KSO_WM_TEMPLATE_INDEX" val="20238273"/>
  <p:tag name="KSO_WM_UNIT_LAYERLEVEL" val="1"/>
  <p:tag name="KSO_WM_TAG_VERSION" val="3.0"/>
  <p:tag name="KSO_WM_BEAUTIFY_FLAG" val="#wm#"/>
  <p:tag name="KSO_WM_UNIT_LINE_FORE_SCHEMECOLOR_INDEX" val="1"/>
  <p:tag name="KSO_WM_UNIT_LINE_FILL_TYPE" val="2"/>
  <p:tag name="KSO_WM_UNIT_USESOURCEFORMAT_APPLY" val="1"/>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8273_1*i*2"/>
  <p:tag name="KSO_WM_TEMPLATE_CATEGORY" val="custom"/>
  <p:tag name="KSO_WM_TEMPLATE_INDEX" val="20238273"/>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63.xml><?xml version="1.0" encoding="utf-8"?>
<p:tagLst xmlns:p="http://schemas.openxmlformats.org/presentationml/2006/main">
  <p:tag name="KSO_WM_UNIT_ISCONTENTSTITLE" val="0"/>
  <p:tag name="KSO_WM_UNIT_ISNUMDGMTITLE" val="0"/>
  <p:tag name="KSO_WM_UNIT_NOCLEAR" val="0"/>
  <p:tag name="KSO_WM_UNIT_VALUE" val="14"/>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8273"/>
  <p:tag name="KSO_WM_UNIT_ID" val="custom20238273_1*a*1"/>
  <p:tag name="KSO_WM_UNIT_TEXT_FILL_FORE_SCHEMECOLOR_INDEX" val="13"/>
  <p:tag name="KSO_WM_UNIT_TEXT_FILL_TYPE" val="1"/>
  <p:tag name="KSO_WM_UNIT_USESOURCEFORMAT_APPLY" val="1"/>
  <p:tag name="KSO_WM_UNIT_PRESET_TEXT" val="Your title here"/>
</p:tagLst>
</file>

<file path=ppt/tags/tag164.xml><?xml version="1.0" encoding="utf-8"?>
<p:tagLst xmlns:p="http://schemas.openxmlformats.org/presentationml/2006/main">
  <p:tag name="KSO_WM_DIAGRAM_MAX_ITEMCNT" val="4"/>
  <p:tag name="KSO_WM_DIAGRAM_MIN_ITEMCNT" val="2"/>
  <p:tag name="KSO_WM_DIAGRAM_VIRTUALLY_FRAME" val="{&quot;height&quot;:389.8681030273438,&quot;left&quot;:377.21464582308073,&quot;top&quot;:113.2625626595565,&quot;width&quot;:574.665039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31_3*l_h_f*1_1_1"/>
  <p:tag name="KSO_WM_TEMPLATE_CATEGORY" val="diagram"/>
  <p:tag name="KSO_WM_TEMPLATE_INDEX" val="20237931"/>
  <p:tag name="KSO_WM_UNIT_LAYERLEVEL" val="1_1_1"/>
  <p:tag name="KSO_WM_TAG_VERSION" val="3.0"/>
  <p:tag name="KSO_WM_BEAUTIFY_FLAG" val="#wm#"/>
  <p:tag name="KSO_WM_UNIT_PRESET_TEXT" val="Presentations are communication tools that can be used as demonstrations."/>
  <p:tag name="KSO_WM_UNIT_TEXT_FILL_FORE_SCHEMECOLOR_INDEX" val="1"/>
  <p:tag name="KSO_WM_UNIT_TEXT_FILL_TYPE" val="1"/>
  <p:tag name="KSO_WM_UNIT_USESOURCEFORMAT_APPLY" val="1"/>
</p:tagLst>
</file>

<file path=ppt/tags/tag165.xml><?xml version="1.0" encoding="utf-8"?>
<p:tagLst xmlns:p="http://schemas.openxmlformats.org/presentationml/2006/main">
  <p:tag name="KSO_WM_DIAGRAM_MAX_ITEMCNT" val="4"/>
  <p:tag name="KSO_WM_DIAGRAM_MIN_ITEMCNT" val="2"/>
  <p:tag name="KSO_WM_DIAGRAM_VIRTUALLY_FRAME" val="{&quot;height&quot;:389.8681030273438,&quot;left&quot;:377.21464582308073,&quot;top&quot;:113.2625626595565,&quot;width&quot;:574.665039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31_3*l_h_a*1_1_1"/>
  <p:tag name="KSO_WM_TEMPLATE_CATEGORY" val="diagram"/>
  <p:tag name="KSO_WM_TEMPLATE_INDEX" val="2023793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66.xml><?xml version="1.0" encoding="utf-8"?>
<p:tagLst xmlns:p="http://schemas.openxmlformats.org/presentationml/2006/main">
  <p:tag name="KSO_WM_DIAGRAM_MAX_ITEMCNT" val="4"/>
  <p:tag name="KSO_WM_DIAGRAM_MIN_ITEMCNT" val="2"/>
  <p:tag name="KSO_WM_DIAGRAM_VIRTUALLY_FRAME" val="{&quot;height&quot;:389.8681030273438,&quot;left&quot;:377.21464582308073,&quot;top&quot;:113.2625626595565,&quot;width&quot;:574.665039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7931_3*l_h_f*1_4_1"/>
  <p:tag name="KSO_WM_TEMPLATE_CATEGORY" val="diagram"/>
  <p:tag name="KSO_WM_TEMPLATE_INDEX" val="20237931"/>
  <p:tag name="KSO_WM_UNIT_LAYERLEVEL" val="1_1_1"/>
  <p:tag name="KSO_WM_TAG_VERSION" val="3.0"/>
  <p:tag name="KSO_WM_BEAUTIFY_FLAG" val="#wm#"/>
  <p:tag name="KSO_WM_UNIT_PRESET_TEXT" val="Presentations are communication tools that can be used as demonstrations."/>
  <p:tag name="KSO_WM_UNIT_TEXT_FILL_FORE_SCHEMECOLOR_INDEX" val="1"/>
  <p:tag name="KSO_WM_UNIT_TEXT_FILL_TYPE" val="1"/>
  <p:tag name="KSO_WM_UNIT_USESOURCEFORMAT_APPLY" val="1"/>
</p:tagLst>
</file>

<file path=ppt/tags/tag167.xml><?xml version="1.0" encoding="utf-8"?>
<p:tagLst xmlns:p="http://schemas.openxmlformats.org/presentationml/2006/main">
  <p:tag name="KSO_WM_DIAGRAM_MAX_ITEMCNT" val="4"/>
  <p:tag name="KSO_WM_DIAGRAM_MIN_ITEMCNT" val="2"/>
  <p:tag name="KSO_WM_DIAGRAM_VIRTUALLY_FRAME" val="{&quot;height&quot;:389.8681030273438,&quot;left&quot;:377.21464582308073,&quot;top&quot;:113.2625626595565,&quot;width&quot;:574.665039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ID" val="diagram20237931_3*l_h_a*1_4_1"/>
  <p:tag name="KSO_WM_TEMPLATE_CATEGORY" val="diagram"/>
  <p:tag name="KSO_WM_TEMPLATE_INDEX" val="2023793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68.xml><?xml version="1.0" encoding="utf-8"?>
<p:tagLst xmlns:p="http://schemas.openxmlformats.org/presentationml/2006/main">
  <p:tag name="KSO_WM_DIAGRAM_MAX_ITEMCNT" val="4"/>
  <p:tag name="KSO_WM_DIAGRAM_MIN_ITEMCNT" val="2"/>
  <p:tag name="KSO_WM_DIAGRAM_VIRTUALLY_FRAME" val="{&quot;height&quot;:389.8681030273438,&quot;left&quot;:377.21464582308073,&quot;top&quot;:113.2625626595565,&quot;width&quot;:574.665039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31_3*l_h_f*1_2_1"/>
  <p:tag name="KSO_WM_TEMPLATE_CATEGORY" val="diagram"/>
  <p:tag name="KSO_WM_TEMPLATE_INDEX" val="20237931"/>
  <p:tag name="KSO_WM_UNIT_LAYERLEVEL" val="1_1_1"/>
  <p:tag name="KSO_WM_TAG_VERSION" val="3.0"/>
  <p:tag name="KSO_WM_BEAUTIFY_FLAG" val="#wm#"/>
  <p:tag name="KSO_WM_UNIT_PRESET_TEXT" val="Presentations are communication tools that can be used as demonstrations."/>
  <p:tag name="KSO_WM_UNIT_TEXT_FILL_FORE_SCHEMECOLOR_INDEX" val="1"/>
  <p:tag name="KSO_WM_UNIT_TEXT_FILL_TYPE" val="1"/>
  <p:tag name="KSO_WM_UNIT_USESOURCEFORMAT_APPLY" val="1"/>
</p:tagLst>
</file>

<file path=ppt/tags/tag169.xml><?xml version="1.0" encoding="utf-8"?>
<p:tagLst xmlns:p="http://schemas.openxmlformats.org/presentationml/2006/main">
  <p:tag name="KSO_WM_DIAGRAM_MAX_ITEMCNT" val="4"/>
  <p:tag name="KSO_WM_DIAGRAM_MIN_ITEMCNT" val="2"/>
  <p:tag name="KSO_WM_DIAGRAM_VIRTUALLY_FRAME" val="{&quot;height&quot;:389.8681030273438,&quot;left&quot;:377.21464582308073,&quot;top&quot;:113.2625626595565,&quot;width&quot;:574.665039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7931_3*l_h_a*1_2_1"/>
  <p:tag name="KSO_WM_TEMPLATE_CATEGORY" val="diagram"/>
  <p:tag name="KSO_WM_TEMPLATE_INDEX" val="2023793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70.xml><?xml version="1.0" encoding="utf-8"?>
<p:tagLst xmlns:p="http://schemas.openxmlformats.org/presentationml/2006/main">
  <p:tag name="KSO_WM_DIAGRAM_MAX_ITEMCNT" val="4"/>
  <p:tag name="KSO_WM_DIAGRAM_MIN_ITEMCNT" val="2"/>
  <p:tag name="KSO_WM_DIAGRAM_VIRTUALLY_FRAME" val="{&quot;height&quot;:389.8681030273438,&quot;left&quot;:377.21464582308073,&quot;top&quot;:113.2625626595565,&quot;width&quot;:574.665039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7931_3*l_h_f*1_3_1"/>
  <p:tag name="KSO_WM_TEMPLATE_CATEGORY" val="diagram"/>
  <p:tag name="KSO_WM_TEMPLATE_INDEX" val="20237931"/>
  <p:tag name="KSO_WM_UNIT_LAYERLEVEL" val="1_1_1"/>
  <p:tag name="KSO_WM_TAG_VERSION" val="3.0"/>
  <p:tag name="KSO_WM_BEAUTIFY_FLAG" val="#wm#"/>
  <p:tag name="KSO_WM_UNIT_PRESET_TEXT" val="Presentations are communication tools that can be used as demonstrations."/>
  <p:tag name="KSO_WM_UNIT_TEXT_FILL_FORE_SCHEMECOLOR_INDEX" val="1"/>
  <p:tag name="KSO_WM_UNIT_TEXT_FILL_TYPE" val="1"/>
  <p:tag name="KSO_WM_UNIT_USESOURCEFORMAT_APPLY" val="1"/>
</p:tagLst>
</file>

<file path=ppt/tags/tag171.xml><?xml version="1.0" encoding="utf-8"?>
<p:tagLst xmlns:p="http://schemas.openxmlformats.org/presentationml/2006/main">
  <p:tag name="KSO_WM_DIAGRAM_MAX_ITEMCNT" val="4"/>
  <p:tag name="KSO_WM_DIAGRAM_MIN_ITEMCNT" val="2"/>
  <p:tag name="KSO_WM_DIAGRAM_VIRTUALLY_FRAME" val="{&quot;height&quot;:389.8681030273438,&quot;left&quot;:377.21464582308073,&quot;top&quot;:113.2625626595565,&quot;width&quot;:574.665039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7931_3*l_h_a*1_3_1"/>
  <p:tag name="KSO_WM_TEMPLATE_CATEGORY" val="diagram"/>
  <p:tag name="KSO_WM_TEMPLATE_INDEX" val="2023793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172.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LAYOUT" val="a_d_l"/>
  <p:tag name="KSO_WM_SLIDE_LAYOUT_CNT" val="1_1_1"/>
  <p:tag name="KSO_WM_SPECIAL_SOURCE" val="bdnull"/>
  <p:tag name="KSO_WM_SLIDE_TYPE" val="text"/>
  <p:tag name="KSO_WM_SLIDE_SIZE" val="518.283*326.843"/>
  <p:tag name="KSO_WM_SLIDE_POSITION" val="405.408*176.273"/>
  <p:tag name="KSO_WM_ASSIST_SLIDE" val="1"/>
  <p:tag name="KSO_WM_DIAGRAM_GROUP_CODE" val="l1-1"/>
  <p:tag name="KSO_WM_SLIDE_DIAGTYPE" val="l"/>
  <p:tag name="KSO_WM_SLIDE_SUBTYPE" val="picTxt"/>
  <p:tag name="KSO_WM_TEMPLATE_INDEX" val="20238273"/>
  <p:tag name="KSO_WM_TEMPLATE_SUBCATEGORY" val="0"/>
  <p:tag name="KSO_WM_SLIDE_INDEX" val="1"/>
  <p:tag name="KSO_WM_TAG_VERSION" val="3.0"/>
  <p:tag name="KSO_WM_SLIDE_ID" val="custom20238273_1"/>
  <p:tag name="KSO_WM_SLIDE_ITEM_CNT" val="2"/>
</p:tagLst>
</file>

<file path=ppt/tags/tag173.xml><?xml version="1.0" encoding="utf-8"?>
<p:tagLst xmlns:p="http://schemas.openxmlformats.org/presentationml/2006/main">
  <p:tag name="KSO_WM_UNIT_ISCONTENTSTITLE" val="0"/>
  <p:tag name="KSO_WM_UNIT_ISNUMDGMTITLE" val="0"/>
  <p:tag name="KSO_WM_UNIT_NOCLEAR" val="0"/>
  <p:tag name="KSO_WM_UNIT_VALUE" val="76"/>
  <p:tag name="KSO_WM_UNIT_HIGHLIGHT" val="0"/>
  <p:tag name="KSO_WM_UNIT_COMPATIBLE" val="0"/>
  <p:tag name="KSO_WM_UNIT_DIAGRAM_ISNUMVISUAL" val="0"/>
  <p:tag name="KSO_WM_UNIT_DIAGRAM_ISREFERUNIT" val="0"/>
  <p:tag name="KSO_WM_UNIT_TYPE" val="a"/>
  <p:tag name="KSO_WM_UNIT_INDEX" val="1"/>
  <p:tag name="KSO_WM_UNIT_ID" val="custom20233473_9*a*1"/>
  <p:tag name="KSO_WM_TEMPLATE_CATEGORY" val="custom"/>
  <p:tag name="KSO_WM_TEMPLATE_INDEX" val="20233473"/>
  <p:tag name="KSO_WM_UNIT_LAYERLEVEL" val="1"/>
  <p:tag name="KSO_WM_TAG_VERSION" val="3.0"/>
  <p:tag name="KSO_WM_BEAUTIFY_FLAG" val="#wm#"/>
  <p:tag name="KSO_WM_UNIT_PRESET_TEXT" val="THANK YOU"/>
</p:tagLst>
</file>

<file path=ppt/tags/tag174.xml><?xml version="1.0" encoding="utf-8"?>
<p:tagLst xmlns:p="http://schemas.openxmlformats.org/presentationml/2006/main">
  <p:tag name="KSO_WM_SPECIAL_SOURCE" val="bdnull"/>
  <p:tag name="KSO_WM_SLIDE_ID" val="custom20233473_9"/>
  <p:tag name="KSO_WM_TEMPLATE_SUBCATEGORY" val="29"/>
  <p:tag name="KSO_WM_TEMPLATE_MASTER_TYPE" val="0"/>
  <p:tag name="KSO_WM_TEMPLATE_COLOR_TYPE" val="0"/>
  <p:tag name="KSO_WM_SLIDE_TYPE" val="endPage"/>
  <p:tag name="KSO_WM_SLIDE_SUBTYPE" val="pureTxt"/>
  <p:tag name="KSO_WM_SLIDE_ITEM_CNT" val="0"/>
  <p:tag name="KSO_WM_SLIDE_INDEX" val="9"/>
  <p:tag name="KSO_WM_TAG_VERSION" val="3.0"/>
  <p:tag name="KSO_WM_BEAUTIFY_FLAG" val="#wm#"/>
  <p:tag name="KSO_WM_TEMPLATE_CATEGORY" val="custom"/>
  <p:tag name="KSO_WM_TEMPLATE_INDEX" val="20233473"/>
  <p:tag name="KSO_WM_SLIDE_LAYOUT" val="a"/>
  <p:tag name="KSO_WM_SLIDE_LAYOUT_CNT"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3*i*2"/>
  <p:tag name="KSO_WM_UNIT_LAYERLEVEL" val="1"/>
  <p:tag name="KSO_WM_TAG_VERSION" val="3.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3*i*3"/>
  <p:tag name="KSO_WM_UNIT_LAYERLEVEL" val="1"/>
  <p:tag name="KSO_WM_TAG_VERSION" val="3.0"/>
  <p:tag name="KSO_WM_BEAUTIFY_FLAG" val="#wm#"/>
</p:tagLst>
</file>

<file path=ppt/tags/tag22.xml><?xml version="1.0" encoding="utf-8"?>
<p:tagLst xmlns:p="http://schemas.openxmlformats.org/presentationml/2006/main">
  <p:tag name="KSO_WM_UNIT_ISCONTENTSTITLE" val="1"/>
  <p:tag name="KSO_WM_UNIT_ISNUMDGMTITLE" val="0"/>
  <p:tag name="KSO_WM_UNIT_PRESET_TEXT" val="标题"/>
  <p:tag name="KSO_WM_UNIT_NOCLEAR" val="0"/>
  <p:tag name="KSO_WM_UNIT_VALUE" val="3"/>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3.0"/>
  <p:tag name="KSO_WM_BEAUTIFY_FLAG" val="#wm#"/>
</p:tagLst>
</file>

<file path=ppt/tags/tag25.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3.0"/>
  <p:tag name="KSO_WM_BEAUTIFY_FLAG" val="#wm#"/>
</p:tagLst>
</file>

<file path=ppt/tags/tag26.xml><?xml version="1.0" encoding="utf-8"?>
<p:tagLst xmlns:p="http://schemas.openxmlformats.org/presentationml/2006/main">
  <p:tag name="KSO_WM_UNIT_PRESET_TEXT" val="节编号"/>
  <p:tag name="KSO_WM_UNIT_NOCLEAR" val="0"/>
  <p:tag name="KSO_WM_UNIT_VALUE" val="13"/>
  <p:tag name="KSO_WM_UNIT_HIGHLIGHT" val="0"/>
  <p:tag name="KSO_WM_UNIT_COMPATIBLE" val="1"/>
  <p:tag name="KSO_WM_UNIT_DIAGRAM_ISNUMVISUAL" val="0"/>
  <p:tag name="KSO_WM_UNIT_DIAGRAM_ISREFERUNIT" val="0"/>
  <p:tag name="KSO_WM_UNIT_TYPE" val="e"/>
  <p:tag name="KSO_WM_UNIT_INDEX" val="1"/>
  <p:tag name="KSO_WM_UNIT_ID" val="_4*e*1"/>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3.0"/>
  <p:tag name="KSO_WM_BEAUTIFY_FLAG" val="#wm#"/>
</p:tagLst>
</file>

<file path=ppt/tags/tag31.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Lst>
</file>

<file path=ppt/tags/tag32.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6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6.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3.0"/>
  <p:tag name="KSO_WM_BEAUTIFY_FLAG" val="#wm#"/>
</p:tagLst>
</file>

<file path=ppt/tags/tag37.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38.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Lst>
</file>

<file path=ppt/tags/tag39.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4.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1.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96"/>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5.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3.0"/>
  <p:tag name="KSO_WM_BEAUTIFY_FLAG" val="#wm#"/>
</p:tagLst>
</file>

<file path=ppt/tags/tag56.xml><?xml version="1.0" encoding="utf-8"?>
<p:tagLst xmlns:p="http://schemas.openxmlformats.org/presentationml/2006/main">
  <p:tag name="KSO_WM_UNIT_ISCONTENTSTITLE" val="0"/>
  <p:tag name="KSO_WM_UNIT_ISNUMDGMTITLE" val="0"/>
  <p:tag name="KSO_WM_UNIT_PRESET_TEXT" val="单击此处编辑母版副标题样式"/>
  <p:tag name="KSO_WM_UNIT_NOCLEAR" val="0"/>
  <p:tag name="KSO_WM_UNIT_VALUE" val="40"/>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3.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3.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3.0"/>
  <p:tag name="KSO_WM_BEAUTIFY_FLAG" val="#wm#"/>
</p:tagLst>
</file>

<file path=ppt/tags/tag63.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3.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7.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6"/>
  <p:tag name="KSO_WM_UNIT_HIGHLIGHT" val="0"/>
  <p:tag name="KSO_WM_UNIT_COMPATIBLE" val="0"/>
  <p:tag name="KSO_WM_UNIT_DIAGRAM_ISNUMVISUAL" val="0"/>
  <p:tag name="KSO_WM_UNIT_DIAGRAM_ISREFERUNIT" val="0"/>
  <p:tag name="KSO_WM_UNIT_TYPE" val="a"/>
  <p:tag name="KSO_WM_UNIT_INDEX" val="1"/>
  <p:tag name="KSO_WM_UNIT_ID" val="_0*a*1"/>
  <p:tag name="KSO_WM_UNIT_LAYERLEVEL" val="1"/>
  <p:tag name="KSO_WM_TAG_VERSION" val="1.0"/>
  <p:tag name="KSO_WM_BEAUTIFY_FLAG" val="#wm#"/>
  <p:tag name="KSO_WM_TEMPLATE_CATEGORY" val="custom"/>
  <p:tag name="KSO_WM_TEMPLATE_INDEX" val="20233473"/>
</p:tagLst>
</file>

<file path=ppt/tags/tag68.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VALUE" val="350"/>
  <p:tag name="KSO_WM_UNIT_HIGHLIGHT" val="0"/>
  <p:tag name="KSO_WM_UNIT_COMPATIBLE" val="0"/>
  <p:tag name="KSO_WM_UNIT_DIAGRAM_ISNUMVISUAL" val="0"/>
  <p:tag name="KSO_WM_UNIT_DIAGRAM_ISREFERUNIT" val="0"/>
  <p:tag name="KSO_WM_UNIT_TYPE" val="f"/>
  <p:tag name="KSO_WM_UNIT_INDEX" val="1"/>
  <p:tag name="KSO_WM_UNIT_ID" val="_0*f*1"/>
  <p:tag name="KSO_WM_UNIT_LAYERLEVEL" val="1"/>
  <p:tag name="KSO_WM_TAG_VERSION" val="1.0"/>
  <p:tag name="KSO_WM_BEAUTIFY_FLAG" val="#wm#"/>
  <p:tag name="KSO_WM_TEMPLATE_CATEGORY" val="custom"/>
  <p:tag name="KSO_WM_TEMPLATE_INDEX" val="20233473"/>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2.xml><?xml version="1.0" encoding="utf-8"?>
<p:tagLst xmlns:p="http://schemas.openxmlformats.org/presentationml/2006/main">
  <p:tag name="KSO_WM_TEMPLATE_THUMBS_INDEX" val="1、9"/>
  <p:tag name="KSO_WM_SPECIAL_SOURCE" val="bdnull"/>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473"/>
</p:tagLst>
</file>

<file path=ppt/tags/tag73.xml><?xml version="1.0" encoding="utf-8"?>
<p:tagLst xmlns:p="http://schemas.openxmlformats.org/presentationml/2006/main">
  <p:tag name="KSO_WM_UNIT_SUBTYPE" val="b"/>
  <p:tag name="KSO_WM_UNIT_PRESET_TEXT" val="Name"/>
  <p:tag name="KSO_WM_UNIT_NOCLEAR" val="0"/>
  <p:tag name="KSO_WM_UNIT_VALUE" val="144"/>
  <p:tag name="KSO_WM_UNIT_HIGHLIGHT" val="0"/>
  <p:tag name="KSO_WM_UNIT_COMPATIBLE" val="0"/>
  <p:tag name="KSO_WM_UNIT_DIAGRAM_ISNUMVISUAL" val="0"/>
  <p:tag name="KSO_WM_UNIT_DIAGRAM_ISREFERUNIT" val="0"/>
  <p:tag name="KSO_WM_UNIT_TYPE" val="f"/>
  <p:tag name="KSO_WM_UNIT_INDEX" val="1"/>
  <p:tag name="KSO_WM_UNIT_ID" val="custom20233473_1*f*1"/>
  <p:tag name="KSO_WM_TEMPLATE_CATEGORY" val="custom"/>
  <p:tag name="KSO_WM_TEMPLATE_INDEX" val="20233473"/>
  <p:tag name="KSO_WM_UNIT_LAYERLEVEL" val="1"/>
  <p:tag name="KSO_WM_TAG_VERSION" val="3.0"/>
  <p:tag name="KSO_WM_BEAUTIFY_FLAG" val="#wm#"/>
</p:tagLst>
</file>

<file path=ppt/tags/tag74.xml><?xml version="1.0" encoding="utf-8"?>
<p:tagLst xmlns:p="http://schemas.openxmlformats.org/presentationml/2006/main">
  <p:tag name="KSO_WM_UNIT_ISCONTENTSTITLE" val="0"/>
  <p:tag name="KSO_WM_UNIT_ISNUMDGMTITLE" val="0"/>
  <p:tag name="KSO_WM_UNIT_PRESET_TEXT" val="The title goes here"/>
  <p:tag name="KSO_WM_UNIT_NOCLEAR" val="0"/>
  <p:tag name="KSO_WM_UNIT_VALUE" val="33"/>
  <p:tag name="KSO_WM_UNIT_HIGHLIGHT" val="0"/>
  <p:tag name="KSO_WM_UNIT_COMPATIBLE" val="0"/>
  <p:tag name="KSO_WM_UNIT_DIAGRAM_ISNUMVISUAL" val="0"/>
  <p:tag name="KSO_WM_UNIT_DIAGRAM_ISREFERUNIT" val="0"/>
  <p:tag name="KSO_WM_UNIT_TYPE" val="a"/>
  <p:tag name="KSO_WM_UNIT_INDEX" val="1"/>
  <p:tag name="KSO_WM_UNIT_ID" val="custom20233473_1*a*1"/>
  <p:tag name="KSO_WM_TEMPLATE_CATEGORY" val="custom"/>
  <p:tag name="KSO_WM_TEMPLATE_INDEX" val="20233473"/>
  <p:tag name="KSO_WM_UNIT_LAYERLEVEL" val="1"/>
  <p:tag name="KSO_WM_TAG_VERSION" val="3.0"/>
  <p:tag name="KSO_WM_BEAUTIFY_FLAG" val="#wm#"/>
</p:tagLst>
</file>

<file path=ppt/tags/tag75.xml><?xml version="1.0" encoding="utf-8"?>
<p:tagLst xmlns:p="http://schemas.openxmlformats.org/presentationml/2006/main">
  <p:tag name="KSO_WM_TEMPLATE_THUMBS_INDEX" val="1、9"/>
  <p:tag name="KSO_WM_SPECIAL_SOURCE" val="bdnull"/>
  <p:tag name="KSO_WM_SLIDE_ID" val="custom20233473_1"/>
  <p:tag name="KSO_WM_TEMPLATE_SUBCATEGORY" val="29"/>
  <p:tag name="KSO_WM_TEMPLATE_MASTER_TYPE" val="0"/>
  <p:tag name="KSO_WM_TEMPLATE_COLOR_TYPE" val="0"/>
  <p:tag name="KSO_WM_SLIDE_TYPE" val="title"/>
  <p:tag name="KSO_WM_SLIDE_SUBTYPE" val="pureTxt"/>
  <p:tag name="KSO_WM_SLIDE_ITEM_CNT" val="0"/>
  <p:tag name="KSO_WM_SLIDE_INDEX" val="1"/>
  <p:tag name="KSO_WM_TAG_VERSION" val="3.0"/>
  <p:tag name="KSO_WM_BEAUTIFY_FLAG" val="#wm#"/>
  <p:tag name="KSO_WM_TEMPLATE_CATEGORY" val="custom"/>
  <p:tag name="KSO_WM_TEMPLATE_INDEX" val="20233473"/>
  <p:tag name="KSO_WM_SLIDE_LAYOUT" val="a_f"/>
  <p:tag name="KSO_WM_SLIDE_LAYOUT_CNT" val="1_1"/>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TEMPLATE_CATEGORY" val="custom"/>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VALUE" val="30"/>
  <p:tag name="KSO_WM_UNIT_TEXT_FILL_FORE_SCHEMECOLOR_INDEX" val="13"/>
  <p:tag name="KSO_WM_UNIT_TEXT_FILL_TYPE" val="1"/>
  <p:tag name="KSO_WM_UNIT_USESOURCEFORMAT_APPLY" val="1"/>
  <p:tag name="KSO_WM_TEMPLATE_INDEX" val="20238232"/>
  <p:tag name="KSO_WM_UNIT_ID" val="custom20238232_1*a*1"/>
  <p:tag name="KSO_WM_UNIT_PRESET_TEXT" val="Your title here"/>
</p:tagLst>
</file>

<file path=ppt/tags/tag7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d*1"/>
  <p:tag name="KSO_WM_TEMPLATE_CATEGORY" val="custom"/>
  <p:tag name="KSO_WM_TEMPLATE_INDEX" val="20238232"/>
  <p:tag name="KSO_WM_UNIT_LAYERLEVEL" val="1"/>
  <p:tag name="KSO_WM_TAG_VERSION" val="3.0"/>
  <p:tag name="KSO_WM_UNIT_VALUE" val="1204*869"/>
  <p:tag name="KSO_WM_UNIT_TYPE" val="d"/>
  <p:tag name="KSO_WM_UNIT_INDEX" val="1"/>
  <p:tag name="KSO_WM_UNIT_USESOURCEFORMAT_APPLY" val="1"/>
  <p:tag name="KSO_WM_UNIT_LINE_FORE_SCHEMECOLOR_INDEX" val="1"/>
  <p:tag name="KSO_WM_UNIT_LINE_FILL_TYPE" val="2"/>
</p:tagLst>
</file>

<file path=ppt/tags/tag7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8232_1*i*4"/>
  <p:tag name="KSO_WM_TEMPLATE_CATEGORY" val="custom"/>
  <p:tag name="KSO_WM_TEMPLATE_INDEX" val="20238232"/>
  <p:tag name="KSO_WM_UNIT_LAYERLEVEL" val="1"/>
  <p:tag name="KSO_WM_TAG_VERSION" val="3.0"/>
  <p:tag name="KSO_WM_UNIT_TYPE" val="i"/>
  <p:tag name="KSO_WM_UNIT_INDEX" val="4"/>
  <p:tag name="KSO_WM_UNIT_FILL_FORE_SCHEMECOLOR_INDEX" val="5"/>
  <p:tag name="KSO_WM_UNIT_TEXT_FILL_FORE_SCHEMECOLOR_INDEX" val="2"/>
  <p:tag name="KSO_WM_UNIT_TEXT_FILL_TYPE" val="1"/>
  <p:tag name="KSO_WM_UNIT_USESOURCEFORMAT_APPLY" val="1"/>
</p:tagLst>
</file>

<file path=ppt/tags/tag79.xml><?xml version="1.0" encoding="utf-8"?>
<p:tagLst xmlns:p="http://schemas.openxmlformats.org/presentationml/2006/main">
  <p:tag name="KSO_WM_DIAGRAM_MAX_ITEMCNT" val="2"/>
  <p:tag name="KSO_WM_DIAGRAM_MIN_ITEMCNT" val="1"/>
  <p:tag name="KSO_WM_DIAGRAM_VIRTUALLY_FRAME" val="{&quot;height&quot;:365.66259842519685,&quot;left&quot;:386.19503631832094,&quot;top&quot;:110.24992125984252,&quot;width&quot;:507.600006103515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18_1*l_h_f*1_1_1"/>
  <p:tag name="KSO_WM_TEMPLATE_CATEGORY" val="diagram"/>
  <p:tag name="KSO_WM_TEMPLATE_INDEX" val="20237918"/>
  <p:tag name="KSO_WM_UNIT_LAYERLEVEL" val="1_1_1"/>
  <p:tag name="KSO_WM_TAG_VERSION" val="3.0"/>
  <p:tag name="KSO_WM_BEAUTIFY_FLAG" val="#wm#"/>
  <p:tag name="KSO_WM_UNIT_PRESET_TEXT" val="Presentations are communication tools that can be used as demonstrations, lectures, speeches, reports, and more. It serves a variety of purposes, making presentations powerful tools for convincing and teaching."/>
  <p:tag name="KSO_WM_UNIT_TEXT_FILL_FORE_SCHEMECOLOR_INDEX" val="1"/>
  <p:tag name="KSO_WM_UNIT_TEXT_FILL_TYPE" val="1"/>
  <p:tag name="KSO_WM_UNIT_USESOURCEFORMAT_APPLY" val="1"/>
</p:tagLst>
</file>

<file path=ppt/tags/tag8.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3.0"/>
  <p:tag name="KSO_WM_BEAUTIFY_FLAG" val="#wm#"/>
</p:tagLst>
</file>

<file path=ppt/tags/tag80.xml><?xml version="1.0" encoding="utf-8"?>
<p:tagLst xmlns:p="http://schemas.openxmlformats.org/presentationml/2006/main">
  <p:tag name="KSO_WM_DIAGRAM_MAX_ITEMCNT" val="2"/>
  <p:tag name="KSO_WM_DIAGRAM_MIN_ITEMCNT" val="1"/>
  <p:tag name="KSO_WM_DIAGRAM_VIRTUALLY_FRAME" val="{&quot;height&quot;:365.66259842519685,&quot;left&quot;:386.19503631832094,&quot;top&quot;:110.24992125984252,&quot;width&quot;:507.6000061035155}"/>
  <p:tag name="KSO_WM_DIAGRAM_COLOR_MATCH_VALUE" val="{&quot;shape&quot;:{&quot;fill&quot;:{&quot;gradient&quot;:[{&quot;brightness&quot;:0,&quot;colorType&quot;:1,&quot;foreColorIndex&quot;:5,&quot;pos&quot;:1,&quot;transparency&quot;:0.5199999809265137},{&quot;brightness&quot;:0,&quot;colorType&quot;:1,&quot;foreColorIndex&quot;:5,&quot;pos&quot;:0.23000000417232513,&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7918_1*l_h_i*1_1_1"/>
  <p:tag name="KSO_WM_TEMPLATE_CATEGORY" val="diagram"/>
  <p:tag name="KSO_WM_TEMPLATE_INDEX" val="20237918"/>
  <p:tag name="KSO_WM_UNIT_LAYERLEVEL" val="1_1_1"/>
  <p:tag name="KSO_WM_TAG_VERSION" val="3.0"/>
  <p:tag name="KSO_WM_BEAUTIFY_FLAG" val="#wm#"/>
  <p:tag name="KSO_WM_UNIT_FILL_TYPE" val="3"/>
  <p:tag name="KSO_WM_UNIT_TEXT_FILL_FORE_SCHEMECOLOR_INDEX" val="13"/>
  <p:tag name="KSO_WM_UNIT_TEXT_FILL_TYPE" val="1"/>
  <p:tag name="KSO_WM_UNIT_USESOURCEFORMAT_APPLY" val="1"/>
</p:tagLst>
</file>

<file path=ppt/tags/tag81.xml><?xml version="1.0" encoding="utf-8"?>
<p:tagLst xmlns:p="http://schemas.openxmlformats.org/presentationml/2006/main">
  <p:tag name="KSO_WM_UNIT_TEXT_FILL_FORE_SCHEMECOLOR_INDEX_BRIGHTNESS" val="0.15"/>
  <p:tag name="KSO_WM_DIAGRAM_MAX_ITEMCNT" val="2"/>
  <p:tag name="KSO_WM_DIAGRAM_MIN_ITEMCNT" val="1"/>
  <p:tag name="KSO_WM_DIAGRAM_VIRTUALLY_FRAME" val="{&quot;height&quot;:365.66259842519685,&quot;left&quot;:386.19503631832094,&quot;top&quot;:110.24992125984252,&quot;width&quot;:507.600006103515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7918_1*l_h_a*1_1_1"/>
  <p:tag name="KSO_WM_TEMPLATE_CATEGORY" val="diagram"/>
  <p:tag name="KSO_WM_TEMPLATE_INDEX" val="20237918"/>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82.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07.6*306.163"/>
  <p:tag name="KSO_WM_SLIDE_POSITION" val="386.2*169.712"/>
  <p:tag name="KSO_WM_SLIDE_LAYOUT" val="a_d_l"/>
  <p:tag name="KSO_WM_SLIDE_LAYOUT_CNT" val="1_1_1"/>
  <p:tag name="KSO_WM_SPECIAL_SOURCE" val="bdnull"/>
  <p:tag name="KSO_WM_DIAGRAM_GROUP_CODE" val="l1-1"/>
  <p:tag name="KSO_WM_SLIDE_DIAGTYPE" val="l"/>
  <p:tag name="KSO_WM_TEMPLATE_INDEX" val="20238232"/>
  <p:tag name="KSO_WM_TEMPLATE_SUBCATEGORY" val="0"/>
  <p:tag name="KSO_WM_SLIDE_INDEX" val="1"/>
  <p:tag name="KSO_WM_TAG_VERSION" val="3.0"/>
  <p:tag name="KSO_WM_SLIDE_ID" val="custom20238232_1"/>
  <p:tag name="KSO_WM_SLIDE_ITEM_CNT" val="1"/>
</p:tagLst>
</file>

<file path=ppt/tags/tag83.xml><?xml version="1.0" encoding="utf-8"?>
<p:tagLst xmlns:p="http://schemas.openxmlformats.org/presentationml/2006/main">
  <p:tag name="KSO_WM_UNIT_VALUE" val="1904*3384"/>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237_1*d*1"/>
  <p:tag name="KSO_WM_TEMPLATE_CATEGORY" val="custom"/>
  <p:tag name="KSO_WM_TEMPLATE_INDEX" val="20238237"/>
  <p:tag name="KSO_WM_UNIT_LAYERLEVEL" val="1"/>
  <p:tag name="KSO_WM_TAG_VERSION" val="3.0"/>
  <p:tag name="KSO_WM_BEAUTIFY_FLAG" val="#wm#"/>
  <p:tag name="KSO_WM_UNIT_LINE_FORE_SCHEMECOLOR_INDEX" val="1"/>
  <p:tag name="KSO_WM_UNIT_LINE_FILL_TYPE" val="2"/>
  <p:tag name="KSO_WM_UNIT_USESOURCEFORMAT_APPLY" val="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38237_1*i*1"/>
  <p:tag name="KSO_WM_TEMPLATE_CATEGORY" val="custom"/>
  <p:tag name="KSO_WM_TEMPLATE_INDEX" val="20238237"/>
  <p:tag name="KSO_WM_UNIT_LAYERLEVEL" val="1"/>
  <p:tag name="KSO_WM_TAG_VERSION" val="3.0"/>
  <p:tag name="KSO_WM_BEAUTIFY_FLAG" val="#wm#"/>
  <p:tag name="KSO_WM_DIAGRAM_GROUP_CODE" val="l1-1"/>
  <p:tag name="KSO_WM_UNIT_FILL_FORE_SCHEMECOLOR_INDEX" val="14"/>
  <p:tag name="KSO_WM_UNIT_FILL_TYPE" val="1"/>
  <p:tag name="KSO_WM_UNIT_USESOURCEFORMAT_APPLY" val="1"/>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custom20238237_1*i*2"/>
  <p:tag name="KSO_WM_TEMPLATE_CATEGORY" val="custom"/>
  <p:tag name="KSO_WM_TEMPLATE_INDEX" val="20238237"/>
  <p:tag name="KSO_WM_UNIT_LAYERLEVEL" val="1"/>
  <p:tag name="KSO_WM_TAG_VERSION" val="3.0"/>
  <p:tag name="KSO_WM_BEAUTIFY_FLAG" val="#wm#"/>
  <p:tag name="KSO_WM_DIAGRAM_GROUP_CODE" val="l1-1"/>
  <p:tag name="KSO_WM_UNIT_FILL_FORE_SCHEMECOLOR_INDEX" val="5"/>
  <p:tag name="KSO_WM_UNIT_FILL_TYPE" val="1"/>
  <p:tag name="KSO_WM_UNIT_USESOURCEFORMAT_APPLY" val="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custom20238237_1*i*3"/>
  <p:tag name="KSO_WM_TEMPLATE_CATEGORY" val="custom"/>
  <p:tag name="KSO_WM_TEMPLATE_INDEX" val="20238237"/>
  <p:tag name="KSO_WM_UNIT_LAYERLEVEL" val="1"/>
  <p:tag name="KSO_WM_TAG_VERSION" val="3.0"/>
  <p:tag name="KSO_WM_BEAUTIFY_FLAG" val="#wm#"/>
  <p:tag name="KSO_WM_DIAGRAM_GROUP_CODE" val="l1-1"/>
  <p:tag name="KSO_WM_UNIT_USESOURCEFORMAT_APPLY" val="1"/>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custom20238237_1*i*4"/>
  <p:tag name="KSO_WM_TEMPLATE_CATEGORY" val="custom"/>
  <p:tag name="KSO_WM_TEMPLATE_INDEX" val="20238237"/>
  <p:tag name="KSO_WM_UNIT_LAYERLEVEL" val="1"/>
  <p:tag name="KSO_WM_TAG_VERSION" val="3.0"/>
  <p:tag name="KSO_WM_BEAUTIFY_FLAG" val="#wm#"/>
  <p:tag name="KSO_WM_DIAGRAM_GROUP_CODE" val="l1-1"/>
  <p:tag name="KSO_WM_UNIT_LINE_FORE_SCHEMECOLOR_INDEX" val="5"/>
  <p:tag name="KSO_WM_UNIT_LINE_FILL_TYPE" val="2"/>
  <p:tag name="KSO_WM_UNIT_USESOURCEFORMAT_APPLY" val="1"/>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custom20238237_1*i*5"/>
  <p:tag name="KSO_WM_TEMPLATE_CATEGORY" val="custom"/>
  <p:tag name="KSO_WM_TEMPLATE_INDEX" val="20238237"/>
  <p:tag name="KSO_WM_UNIT_LAYERLEVEL" val="1"/>
  <p:tag name="KSO_WM_TAG_VERSION" val="3.0"/>
  <p:tag name="KSO_WM_BEAUTIFY_FLAG" val="#wm#"/>
  <p:tag name="KSO_WM_DIAGRAM_GROUP_CODE" val="l1-1"/>
  <p:tag name="KSO_WM_UNIT_LINE_FORE_SCHEMECOLOR_INDEX" val="5"/>
  <p:tag name="KSO_WM_UNIT_LINE_FILL_TYPE" val="2"/>
  <p:tag name="KSO_WM_UNIT_USESOURCEFORMAT_APPLY" val="1"/>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custom20238237_1*i*6"/>
  <p:tag name="KSO_WM_TEMPLATE_CATEGORY" val="custom"/>
  <p:tag name="KSO_WM_TEMPLATE_INDEX" val="20238237"/>
  <p:tag name="KSO_WM_UNIT_LAYERLEVEL" val="1"/>
  <p:tag name="KSO_WM_TAG_VERSION" val="3.0"/>
  <p:tag name="KSO_WM_BEAUTIFY_FLAG" val="#wm#"/>
  <p:tag name="KSO_WM_DIAGRAM_GROUP_CODE" val="l1-1"/>
  <p:tag name="KSO_WM_UNIT_USESOURCEFORMAT_APPLY"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90.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UNIT_VALUE" val="14"/>
  <p:tag name="KSO_WM_DIAGRAM_VERSION" val="3"/>
  <p:tag name="KSO_WM_DIAGRAM_COLOR_TRICK" val="1"/>
  <p:tag name="KSO_WM_DIAGRAM_COLOR_TEXT_CAN_REMOVE" val="n"/>
  <p:tag name="KSO_WM_TEMPLATE_INDEX" val="20238237"/>
  <p:tag name="KSO_WM_UNIT_ID" val="custom20238237_1*a*1"/>
  <p:tag name="KSO_WM_UNIT_TEXT_FILL_FORE_SCHEMECOLOR_INDEX" val="13"/>
  <p:tag name="KSO_WM_UNIT_TEXT_FILL_TYPE" val="1"/>
  <p:tag name="KSO_WM_UNIT_USESOURCEFORMAT_APPLY" val="1"/>
  <p:tag name="KSO_WM_UNIT_PRESET_TEXT" val="Your title here"/>
</p:tagLst>
</file>

<file path=ppt/tags/tag91.xml><?xml version="1.0" encoding="utf-8"?>
<p:tagLst xmlns:p="http://schemas.openxmlformats.org/presentationml/2006/main">
  <p:tag name="KSO_WM_UNIT_TEXT_FILL_FORE_SCHEMECOLOR_INDEX_BRIGHTNESS" val="0.15"/>
  <p:tag name="KSO_WM_DIAGRAM_MAX_ITEMCNT" val="3"/>
  <p:tag name="KSO_WM_DIAGRAM_MIN_ITEMCNT" val="1"/>
  <p:tag name="KSO_WM_DIAGRAM_VIRTUALLY_FRAME" val="{&quot;height&quot;:319.6499938964844,&quot;width&quot;:267.200012207031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42_1*l_h_f*1_1_1"/>
  <p:tag name="KSO_WM_TEMPLATE_CATEGORY" val="diagram"/>
  <p:tag name="KSO_WM_TEMPLATE_INDEX" val="20237942"/>
  <p:tag name="KSO_WM_UNIT_LAYERLEVEL" val="1_1_1"/>
  <p:tag name="KSO_WM_TAG_VERSION" val="3.0"/>
  <p:tag name="KSO_WM_BEAUTIFY_FLAG" val="#wm#"/>
  <p:tag name="KSO_WM_UNIT_PRESET_TEXT" val="Presentations are communication tools that can be used as demonstrations, lectures, speeches, reports, and more. It serves a variety of purposes, making presentations powerful tools for convincing and teaching."/>
  <p:tag name="KSO_WM_UNIT_TEXT_FILL_FORE_SCHEMECOLOR_INDEX" val="1"/>
  <p:tag name="KSO_WM_UNIT_TEXT_FILL_TYPE" val="1"/>
  <p:tag name="KSO_WM_UNIT_USESOURCEFORMAT_APPLY" val="1"/>
</p:tagLst>
</file>

<file path=ppt/tags/tag92.xml><?xml version="1.0" encoding="utf-8"?>
<p:tagLst xmlns:p="http://schemas.openxmlformats.org/presentationml/2006/main">
  <p:tag name="KSO_WM_TEMPLATE_MASTER_TYPE" val="0"/>
  <p:tag name="KSO_WM_TEMPLATE_COLOR_TYPE" val="0"/>
  <p:tag name="KSO_WM_SLIDE_TYPE" val="text"/>
  <p:tag name="KSO_WM_SLIDE_SUBTYPE" val="picTxt"/>
  <p:tag name="KSO_WM_SLIDE_SIZE" val="267.15*319.65"/>
  <p:tag name="KSO_WM_SLIDE_POSITION" val="112.2*133.578"/>
  <p:tag name="KSO_WM_DIAGRAM_GROUP_CODE" val="l1-1"/>
  <p:tag name="KSO_WM_SLIDE_DIAGTYPE" val="l"/>
  <p:tag name="KSO_WM_BEAUTIFY_FLAG" val="#wm#"/>
  <p:tag name="KSO_WM_TEMPLATE_CATEGORY" val="custom"/>
  <p:tag name="KSO_WM_SLIDE_LAYOUT" val="a_d_l"/>
  <p:tag name="KSO_WM_SLIDE_LAYOUT_CNT" val="1_1_1"/>
  <p:tag name="KSO_WM_TEMPLATE_INDEX" val="20238237"/>
  <p:tag name="KSO_WM_TEMPLATE_SUBCATEGORY" val="0"/>
  <p:tag name="KSO_WM_SLIDE_INDEX" val="1"/>
  <p:tag name="KSO_WM_TAG_VERSION" val="3.0"/>
  <p:tag name="KSO_WM_SLIDE_ID" val="custom20238237_1"/>
  <p:tag name="KSO_WM_SLIDE_ITEM_CNT" val="1"/>
  <p:tag name="KSO_WM_SPECIAL_SOURCE" val="bdnull"/>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363_1*i*1"/>
  <p:tag name="KSO_WM_TEMPLATE_CATEGORY" val="custom"/>
  <p:tag name="KSO_WM_TEMPLATE_INDEX" val="20238363"/>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8363_1*i*2"/>
  <p:tag name="KSO_WM_TEMPLATE_CATEGORY" val="custom"/>
  <p:tag name="KSO_WM_TEMPLATE_INDEX" val="20238363"/>
  <p:tag name="KSO_WM_UNIT_LAYERLEVEL" val="1"/>
  <p:tag name="KSO_WM_TAG_VERSION" val="3.0"/>
  <p:tag name="KSO_WM_BEAUTIFY_FLAG" val="#wm#"/>
  <p:tag name="KSO_WM_UNIT_FILL_FORE_SCHEMECOLOR_INDEX" val="14"/>
  <p:tag name="KSO_WM_UNIT_TEXT_FILL_FORE_SCHEMECOLOR_INDEX" val="13"/>
  <p:tag name="KSO_WM_UNIT_TEXT_FILL_TYPE" val="1"/>
  <p:tag name="KSO_WM_UNIT_USESOURCEFORMAT_APPLY" val="1"/>
</p:tagLst>
</file>

<file path=ppt/tags/tag95.xml><?xml version="1.0" encoding="utf-8"?>
<p:tagLst xmlns:p="http://schemas.openxmlformats.org/presentationml/2006/main">
  <p:tag name="KSO_WM_UNIT_ISCONTENTSTITLE" val="0"/>
  <p:tag name="KSO_WM_UNIT_ISNUMDGMTITLE" val="0"/>
  <p:tag name="KSO_WM_UNIT_NOCLEAR" val="0"/>
  <p:tag name="KSO_WM_UNIT_VALUE" val="26"/>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8363"/>
  <p:tag name="KSO_WM_UNIT_ID" val="custom20238363_1*a*1"/>
  <p:tag name="KSO_WM_UNIT_PRESET_TEXT" val="The title goes here"/>
  <p:tag name="KSO_WM_UNIT_TEXT_FILL_FORE_SCHEMECOLOR_INDEX" val="2"/>
  <p:tag name="KSO_WM_UNIT_TEXT_FILL_TYPE" val="1"/>
  <p:tag name="KSO_WM_UNIT_USESOURCEFORMAT_APPLY" val="1"/>
</p:tagLst>
</file>

<file path=ppt/tags/tag96.xml><?xml version="1.0" encoding="utf-8"?>
<p:tagLst xmlns:p="http://schemas.openxmlformats.org/presentationml/2006/main">
  <p:tag name="KSO_WM_UNIT_FILL_FORE_SCHEMECOLOR_INDEX" val="14"/>
  <p:tag name="KSO_WM_UNIT_FILL_FORE_SCHEMECOLOR_INDEX_BRIGHTNESS"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8371_1*l_h_i*1_1_2"/>
  <p:tag name="KSO_WM_TEMPLATE_CATEGORY" val="diagram"/>
  <p:tag name="KSO_WM_TEMPLATE_INDEX" val="20238371"/>
  <p:tag name="KSO_WM_UNIT_LAYERLEVEL" val="1_1_1"/>
  <p:tag name="KSO_WM_TAG_VERSION" val="3.0"/>
  <p:tag name="KSO_WM_BEAUTIFY_FLAG" val="#wm#"/>
  <p:tag name="KSO_WM_UNIT_LINE_FORE_SCHEMECOLOR_INDEX" val="5"/>
  <p:tag name="KSO_WM_UNIT_LINE_FILL_TYPE" val="2"/>
  <p:tag name="KSO_WM_UNIT_TEXT_FILL_FORE_SCHEMECOLOR_INDEX" val="2"/>
  <p:tag name="KSO_WM_UNIT_TEXT_FILL_TYPE" val="1"/>
  <p:tag name="KSO_WM_UNIT_USESOURCEFORMAT_APPLY" val="1"/>
</p:tagLst>
</file>

<file path=ppt/tags/tag97.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12121&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76"/>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8371_1*l_h_f*1_1_1"/>
  <p:tag name="KSO_WM_TEMPLATE_CATEGORY" val="diagram"/>
  <p:tag name="KSO_WM_TEMPLATE_INDEX" val="20238371"/>
  <p:tag name="KSO_WM_UNIT_LAYERLEVEL" val="1_1_1"/>
  <p:tag name="KSO_WM_TAG_VERSION" val="3.0"/>
  <p:tag name="KSO_WM_BEAUTIFY_FLAG" val="#wm#"/>
  <p:tag name="KSO_WM_UNIT_PRESET_TEXT" val="Click here to add text"/>
  <p:tag name="KSO_WM_UNIT_USESOURCEFORMAT_APPLY" val="1"/>
</p:tagLst>
</file>

<file path=ppt/tags/tag98.xml><?xml version="1.0" encoding="utf-8"?>
<p:tagLst xmlns:p="http://schemas.openxmlformats.org/presentationml/2006/main">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6"/>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8371_1*l_h_a*1_1_1"/>
  <p:tag name="KSO_WM_TEMPLATE_CATEGORY" val="diagram"/>
  <p:tag name="KSO_WM_TEMPLATE_INDEX" val="20238371"/>
  <p:tag name="KSO_WM_UNIT_LAYERLEVEL" val="1_1_1"/>
  <p:tag name="KSO_WM_TAG_VERSION" val="3.0"/>
  <p:tag name="KSO_WM_BEAUTIFY_FLAG" val="#wm#"/>
  <p:tag name="KSO_WM_UNIT_PRESET_TEXT" val="Your title here"/>
  <p:tag name="KSO_WM_UNIT_TEXT_FILL_FORE_SCHEMECOLOR_INDEX" val="1"/>
  <p:tag name="KSO_WM_UNIT_TEXT_FILL_TYPE" val="1"/>
  <p:tag name="KSO_WM_UNIT_USESOURCEFORMAT_APPLY" val="1"/>
</p:tagLst>
</file>

<file path=ppt/tags/tag99.xml><?xml version="1.0" encoding="utf-8"?>
<p:tagLst xmlns:p="http://schemas.openxmlformats.org/presentationml/2006/main">
  <p:tag name="KSO_WM_UNIT_ISCONTENTSTITLE" val="0"/>
  <p:tag name="KSO_WM_UNIT_ISNUMDGMTITLE" val="0"/>
  <p:tag name="KSO_WM_UNIT_NOCLEAR" val="0"/>
  <p:tag name="KSO_WM_DIAGRAM_MAX_ITEMCNT" val="6"/>
  <p:tag name="KSO_WM_DIAGRAM_MIN_ITEMCNT" val="6"/>
  <p:tag name="KSO_WM_DIAGRAM_VIRTUALLY_FRAME" val="{&quot;height&quot;:361.09283447265625,&quot;left&quot;:54.75,&quot;top&quot;:134.92326780304194,&quot;width&quot;:851.131338582677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8371_1*l_h_i*1_1_1"/>
  <p:tag name="KSO_WM_TEMPLATE_CATEGORY" val="diagram"/>
  <p:tag name="KSO_WM_TEMPLATE_INDEX" val="20238371"/>
  <p:tag name="KSO_WM_UNIT_LAYERLEVEL" val="1_1_1"/>
  <p:tag name="KSO_WM_TAG_VERSION" val="3.0"/>
  <p:tag name="KSO_WM_BEAUTIFY_FLAG" val="#wm#"/>
  <p:tag name="KSO_WM_UNIT_PRESET_TEXT" val="01"/>
  <p:tag name="KSO_WM_UNIT_TEXT_FILL_FORE_SCHEMECOLOR_INDEX" val="1"/>
  <p:tag name="KSO_WM_UNIT_TEXT_FILL_TYPE" val="1"/>
  <p:tag name="KSO_WM_UNIT_USESOURCEFORMAT_APPLY"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紫金">
      <a:dk1>
        <a:srgbClr val="000000"/>
      </a:dk1>
      <a:lt1>
        <a:srgbClr val="FFFFFF"/>
      </a:lt1>
      <a:dk2>
        <a:srgbClr val="140831"/>
      </a:dk2>
      <a:lt2>
        <a:srgbClr val="ECE6FA"/>
      </a:lt2>
      <a:accent1>
        <a:srgbClr val="D9AB7D"/>
      </a:accent1>
      <a:accent2>
        <a:srgbClr val="27125A"/>
      </a:accent2>
      <a:accent3>
        <a:srgbClr val="63489A"/>
      </a:accent3>
      <a:accent4>
        <a:srgbClr val="FF8001"/>
      </a:accent4>
      <a:accent5>
        <a:srgbClr val="4B4BE5"/>
      </a:accent5>
      <a:accent6>
        <a:srgbClr val="29D5AF"/>
      </a:accent6>
      <a:hlink>
        <a:srgbClr val="0563C1"/>
      </a:hlink>
      <a:folHlink>
        <a:srgbClr val="954F72"/>
      </a:folHlink>
    </a:clrScheme>
    <a:fontScheme name="字体-简约">
      <a:majorFont>
        <a:latin typeface="Manrope ExtraBold"/>
        <a:ea typeface="Manrope ExtraBold"/>
        <a:cs typeface=""/>
      </a:majorFont>
      <a:minorFont>
        <a:latin typeface="Lato"/>
        <a:ea typeface="Lato"/>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5108</Words>
  <Application>WPS Presentation</Application>
  <PresentationFormat>Widescreen</PresentationFormat>
  <Paragraphs>118</Paragraphs>
  <Slides>12</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12</vt:i4>
      </vt:variant>
    </vt:vector>
  </HeadingPairs>
  <TitlesOfParts>
    <vt:vector size="24" baseType="lpstr">
      <vt:lpstr>Arial</vt:lpstr>
      <vt:lpstr>SimSun</vt:lpstr>
      <vt:lpstr>Wingdings</vt:lpstr>
      <vt:lpstr>Calibri</vt:lpstr>
      <vt:lpstr>Microsoft YaHei</vt:lpstr>
      <vt:lpstr>Arial Unicode MS</vt:lpstr>
      <vt:lpstr>Calibri Light</vt:lpstr>
      <vt:lpstr>Manrope ExtraBold</vt:lpstr>
      <vt:lpstr>Segoe Print</vt:lpstr>
      <vt:lpstr>Lato</vt:lpstr>
      <vt:lpstr>Office Theme</vt:lpstr>
      <vt:lpstr>2_Office Theme</vt:lpstr>
      <vt:lpstr>Dog Breed Prediciton using Deep Learning</vt:lpstr>
      <vt:lpstr>Problem Statement</vt:lpstr>
      <vt:lpstr>Abstract</vt:lpstr>
      <vt:lpstr>Methodology</vt:lpstr>
      <vt:lpstr> </vt:lpstr>
      <vt:lpstr>Software Engineering Priciples Used</vt:lpstr>
      <vt:lpstr> </vt:lpstr>
      <vt:lpstr> </vt:lpstr>
      <vt:lpstr> </vt:lpstr>
      <vt:lpstr>Project Preview</vt:lpstr>
      <vt:lpstr>Future Work</vt:lpstr>
      <vt:lpstr>Thankyou!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Dog Breed Prediciton using Deep Learning</dc:title>
  <dc:creator/>
  <cp:lastModifiedBy>Saksham Chaudhary</cp:lastModifiedBy>
  <cp:revision>3</cp:revision>
  <dcterms:created xsi:type="dcterms:W3CDTF">2024-10-22T06:51:00Z</dcterms:created>
  <dcterms:modified xsi:type="dcterms:W3CDTF">2024-10-22T06:57:53Z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97A56437442149DC91926447570EB9DF_11</vt:lpwstr>
  </property>
  <property fmtid="{D5CDD505-2E9C-101B-9397-08002B2CF9AE}" pid="3" name="KSOProductBuildVer">
    <vt:lpwstr>1033-12.2.0.18586</vt:lpwstr>
  </property>
</Properties>
</file>

<file path=docProps/thumbnail.jpeg>
</file>